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867" r:id="rId4"/>
  </p:sldMasterIdLst>
  <p:notesMasterIdLst>
    <p:notesMasterId r:id="rId17"/>
  </p:notesMasterIdLst>
  <p:handoutMasterIdLst>
    <p:handoutMasterId r:id="rId18"/>
  </p:handoutMasterIdLst>
  <p:sldIdLst>
    <p:sldId id="256" r:id="rId5"/>
    <p:sldId id="267" r:id="rId6"/>
    <p:sldId id="270" r:id="rId7"/>
    <p:sldId id="276" r:id="rId8"/>
    <p:sldId id="265" r:id="rId9"/>
    <p:sldId id="271" r:id="rId10"/>
    <p:sldId id="275" r:id="rId11"/>
    <p:sldId id="273" r:id="rId12"/>
    <p:sldId id="274" r:id="rId13"/>
    <p:sldId id="272" r:id="rId14"/>
    <p:sldId id="262" r:id="rId15"/>
    <p:sldId id="25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088E63-D463-4A62-BD6B-2427648B36DE}" type="doc">
      <dgm:prSet loTypeId="urn:microsoft.com/office/officeart/2016/7/layout/LinearBlockProcessNumbered" loCatId="process" qsTypeId="urn:microsoft.com/office/officeart/2005/8/quickstyle/simple1" qsCatId="simple" csTypeId="urn:microsoft.com/office/officeart/2005/8/colors/accent1_2" csCatId="accent1" phldr="1"/>
      <dgm:spPr/>
      <dgm:t>
        <a:bodyPr/>
        <a:lstStyle/>
        <a:p>
          <a:endParaRPr lang="en-US"/>
        </a:p>
      </dgm:t>
    </dgm:pt>
    <dgm:pt modelId="{11B105DD-B976-428D-AA85-A4B8A8D5E505}">
      <dgm:prSet/>
      <dgm:spPr/>
      <dgm:t>
        <a:bodyPr/>
        <a:lstStyle/>
        <a:p>
          <a:r>
            <a:rPr lang="en-US" dirty="0" smtClean="0">
              <a:solidFill>
                <a:schemeClr val="bg2">
                  <a:lumMod val="20000"/>
                  <a:lumOff val="80000"/>
                </a:schemeClr>
              </a:solidFill>
            </a:rPr>
            <a:t>https://github.com/MarkRaafat/Oct-18---Autonomous-car.git</a:t>
          </a:r>
          <a:endParaRPr lang="en-US" dirty="0">
            <a:solidFill>
              <a:schemeClr val="bg2">
                <a:lumMod val="20000"/>
                <a:lumOff val="80000"/>
              </a:schemeClr>
            </a:solidFill>
          </a:endParaRPr>
        </a:p>
      </dgm:t>
    </dgm:pt>
    <dgm:pt modelId="{C6B74B3A-64A8-4DFF-B605-90DD855ED12B}" type="parTrans" cxnId="{8BF7AFC2-3A98-4F11-8903-FB56C8137F73}">
      <dgm:prSet/>
      <dgm:spPr/>
      <dgm:t>
        <a:bodyPr/>
        <a:lstStyle/>
        <a:p>
          <a:endParaRPr lang="en-US"/>
        </a:p>
      </dgm:t>
    </dgm:pt>
    <dgm:pt modelId="{7473FB82-406E-4280-A901-097E3BD15975}" type="sibTrans" cxnId="{8BF7AFC2-3A98-4F11-8903-FB56C8137F73}">
      <dgm:prSet/>
      <dgm:spPr/>
      <dgm:t>
        <a:bodyPr/>
        <a:lstStyle/>
        <a:p>
          <a:endParaRPr lang="en-US"/>
        </a:p>
      </dgm:t>
    </dgm:pt>
    <dgm:pt modelId="{5B720CB1-982E-452E-AC13-893FC213A62B}" type="pres">
      <dgm:prSet presAssocID="{6F088E63-D463-4A62-BD6B-2427648B36DE}" presName="Name0" presStyleCnt="0">
        <dgm:presLayoutVars>
          <dgm:animLvl val="lvl"/>
          <dgm:resizeHandles val="exact"/>
        </dgm:presLayoutVars>
      </dgm:prSet>
      <dgm:spPr/>
      <dgm:t>
        <a:bodyPr/>
        <a:lstStyle/>
        <a:p>
          <a:endParaRPr lang="en-US"/>
        </a:p>
      </dgm:t>
    </dgm:pt>
    <dgm:pt modelId="{8E91ABD4-2BFD-4A05-B367-9F671DBDC462}" type="pres">
      <dgm:prSet presAssocID="{11B105DD-B976-428D-AA85-A4B8A8D5E505}" presName="compositeNode" presStyleCnt="0">
        <dgm:presLayoutVars>
          <dgm:bulletEnabled val="1"/>
        </dgm:presLayoutVars>
      </dgm:prSet>
      <dgm:spPr/>
    </dgm:pt>
    <dgm:pt modelId="{DDBB2B4C-DD6F-4653-AE50-8F81A1621E64}" type="pres">
      <dgm:prSet presAssocID="{11B105DD-B976-428D-AA85-A4B8A8D5E505}" presName="bgRect" presStyleLbl="alignNode1" presStyleIdx="0" presStyleCnt="1"/>
      <dgm:spPr/>
      <dgm:t>
        <a:bodyPr/>
        <a:lstStyle/>
        <a:p>
          <a:endParaRPr lang="en-US"/>
        </a:p>
      </dgm:t>
    </dgm:pt>
    <dgm:pt modelId="{41DD34F5-D4A8-4C0F-83EC-2B238E28A953}" type="pres">
      <dgm:prSet presAssocID="{7473FB82-406E-4280-A901-097E3BD15975}" presName="sibTransNodeRect" presStyleLbl="alignNode1" presStyleIdx="0" presStyleCnt="1">
        <dgm:presLayoutVars>
          <dgm:chMax val="0"/>
          <dgm:bulletEnabled val="1"/>
        </dgm:presLayoutVars>
      </dgm:prSet>
      <dgm:spPr/>
      <dgm:t>
        <a:bodyPr/>
        <a:lstStyle/>
        <a:p>
          <a:endParaRPr lang="en-US"/>
        </a:p>
      </dgm:t>
    </dgm:pt>
    <dgm:pt modelId="{993C16A8-5493-451E-ADD9-44A0B8925CAE}" type="pres">
      <dgm:prSet presAssocID="{11B105DD-B976-428D-AA85-A4B8A8D5E505}" presName="nodeRect" presStyleLbl="alignNode1" presStyleIdx="0" presStyleCnt="1">
        <dgm:presLayoutVars>
          <dgm:bulletEnabled val="1"/>
        </dgm:presLayoutVars>
      </dgm:prSet>
      <dgm:spPr/>
      <dgm:t>
        <a:bodyPr/>
        <a:lstStyle/>
        <a:p>
          <a:endParaRPr lang="en-US"/>
        </a:p>
      </dgm:t>
    </dgm:pt>
  </dgm:ptLst>
  <dgm:cxnLst>
    <dgm:cxn modelId="{FB4B9909-0D7F-4C61-9CD3-4D04F2C1BF49}" type="presOf" srcId="{11B105DD-B976-428D-AA85-A4B8A8D5E505}" destId="{DDBB2B4C-DD6F-4653-AE50-8F81A1621E64}" srcOrd="0" destOrd="0" presId="urn:microsoft.com/office/officeart/2016/7/layout/LinearBlockProcessNumbered"/>
    <dgm:cxn modelId="{8BF7AFC2-3A98-4F11-8903-FB56C8137F73}" srcId="{6F088E63-D463-4A62-BD6B-2427648B36DE}" destId="{11B105DD-B976-428D-AA85-A4B8A8D5E505}" srcOrd="0" destOrd="0" parTransId="{C6B74B3A-64A8-4DFF-B605-90DD855ED12B}" sibTransId="{7473FB82-406E-4280-A901-097E3BD15975}"/>
    <dgm:cxn modelId="{0752A8CA-C20B-45A6-9D46-44B281A53EDC}" type="presOf" srcId="{6F088E63-D463-4A62-BD6B-2427648B36DE}" destId="{5B720CB1-982E-452E-AC13-893FC213A62B}" srcOrd="0" destOrd="0" presId="urn:microsoft.com/office/officeart/2016/7/layout/LinearBlockProcessNumbered"/>
    <dgm:cxn modelId="{151166D6-6E1C-44A9-9A19-0C6939D32ACB}" type="presOf" srcId="{7473FB82-406E-4280-A901-097E3BD15975}" destId="{41DD34F5-D4A8-4C0F-83EC-2B238E28A953}" srcOrd="0" destOrd="0" presId="urn:microsoft.com/office/officeart/2016/7/layout/LinearBlockProcessNumbered"/>
    <dgm:cxn modelId="{3F4B7D5B-E82F-4313-99FB-DD049A5DDD7F}" type="presOf" srcId="{11B105DD-B976-428D-AA85-A4B8A8D5E505}" destId="{993C16A8-5493-451E-ADD9-44A0B8925CAE}" srcOrd="1" destOrd="0" presId="urn:microsoft.com/office/officeart/2016/7/layout/LinearBlockProcessNumbered"/>
    <dgm:cxn modelId="{8CE8C21F-31FE-4728-8666-C1900F10DD56}" type="presParOf" srcId="{5B720CB1-982E-452E-AC13-893FC213A62B}" destId="{8E91ABD4-2BFD-4A05-B367-9F671DBDC462}" srcOrd="0" destOrd="0" presId="urn:microsoft.com/office/officeart/2016/7/layout/LinearBlockProcessNumbered"/>
    <dgm:cxn modelId="{9D8F0144-FE10-4917-8B7E-F6ED7F3A1948}" type="presParOf" srcId="{8E91ABD4-2BFD-4A05-B367-9F671DBDC462}" destId="{DDBB2B4C-DD6F-4653-AE50-8F81A1621E64}" srcOrd="0" destOrd="0" presId="urn:microsoft.com/office/officeart/2016/7/layout/LinearBlockProcessNumbered"/>
    <dgm:cxn modelId="{06C4CC1E-35C0-4EDB-99B1-0D72670858C3}" type="presParOf" srcId="{8E91ABD4-2BFD-4A05-B367-9F671DBDC462}" destId="{41DD34F5-D4A8-4C0F-83EC-2B238E28A953}" srcOrd="1" destOrd="0" presId="urn:microsoft.com/office/officeart/2016/7/layout/LinearBlockProcessNumbered"/>
    <dgm:cxn modelId="{BF338A8C-5871-4C4F-A311-41BF8706AEB4}" type="presParOf" srcId="{8E91ABD4-2BFD-4A05-B367-9F671DBDC462}" destId="{993C16A8-5493-451E-ADD9-44A0B8925CAE}"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B2B4C-DD6F-4653-AE50-8F81A1621E64}">
      <dsp:nvSpPr>
        <dsp:cNvPr id="0" name=""/>
        <dsp:cNvSpPr/>
      </dsp:nvSpPr>
      <dsp:spPr>
        <a:xfrm>
          <a:off x="0" y="0"/>
          <a:ext cx="6391275" cy="5246687"/>
        </a:xfrm>
        <a:prstGeom prst="rect">
          <a:avLst/>
        </a:prstGeom>
        <a:solidFill>
          <a:schemeClr val="accent1">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1316" tIns="0" rIns="631316" bIns="330200" numCol="1" spcCol="1270" anchor="t" anchorCtr="0">
          <a:noAutofit/>
        </a:bodyPr>
        <a:lstStyle/>
        <a:p>
          <a:pPr lvl="0" algn="l" defTabSz="1155700">
            <a:lnSpc>
              <a:spcPct val="90000"/>
            </a:lnSpc>
            <a:spcBef>
              <a:spcPct val="0"/>
            </a:spcBef>
            <a:spcAft>
              <a:spcPct val="35000"/>
            </a:spcAft>
          </a:pPr>
          <a:r>
            <a:rPr lang="en-US" sz="2600" kern="1200" dirty="0" smtClean="0">
              <a:solidFill>
                <a:schemeClr val="bg2">
                  <a:lumMod val="20000"/>
                  <a:lumOff val="80000"/>
                </a:schemeClr>
              </a:solidFill>
            </a:rPr>
            <a:t>https://github.com/MarkRaafat/Oct-18---Autonomous-car.git</a:t>
          </a:r>
          <a:endParaRPr lang="en-US" sz="2600" kern="1200" dirty="0">
            <a:solidFill>
              <a:schemeClr val="bg2">
                <a:lumMod val="20000"/>
                <a:lumOff val="80000"/>
              </a:schemeClr>
            </a:solidFill>
          </a:endParaRPr>
        </a:p>
      </dsp:txBody>
      <dsp:txXfrm>
        <a:off x="0" y="2098674"/>
        <a:ext cx="6391275" cy="3148012"/>
      </dsp:txXfrm>
    </dsp:sp>
    <dsp:sp modelId="{41DD34F5-D4A8-4C0F-83EC-2B238E28A953}">
      <dsp:nvSpPr>
        <dsp:cNvPr id="0" name=""/>
        <dsp:cNvSpPr/>
      </dsp:nvSpPr>
      <dsp:spPr>
        <a:xfrm>
          <a:off x="0" y="0"/>
          <a:ext cx="6391275" cy="2098674"/>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631316" tIns="165100" rIns="631316" bIns="165100" numCol="1" spcCol="1270" anchor="ctr" anchorCtr="0">
          <a:noAutofit/>
        </a:bodyPr>
        <a:lstStyle/>
        <a:p>
          <a:pPr lvl="0" algn="l" defTabSz="2933700">
            <a:lnSpc>
              <a:spcPct val="90000"/>
            </a:lnSpc>
            <a:spcBef>
              <a:spcPct val="0"/>
            </a:spcBef>
            <a:spcAft>
              <a:spcPct val="35000"/>
            </a:spcAft>
          </a:pPr>
          <a:endParaRPr lang="en-US" sz="6600" kern="1200"/>
        </a:p>
      </dsp:txBody>
      <dsp:txXfrm>
        <a:off x="0" y="0"/>
        <a:ext cx="6391275" cy="2098674"/>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A259BEA-82BC-4476-91F2-380E77DBAD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9DE9C3-2AB8-44E5-BCFE-5DD42DFC56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D7858F-6309-4F09-BEA0-6CBF97E55806}" type="datetimeFigureOut">
              <a:rPr lang="en-US" smtClean="0"/>
              <a:t>2/15/2023</a:t>
            </a:fld>
            <a:endParaRPr lang="en-US" dirty="0"/>
          </a:p>
        </p:txBody>
      </p:sp>
      <p:sp>
        <p:nvSpPr>
          <p:cNvPr id="4" name="Footer Placeholder 3">
            <a:extLst>
              <a:ext uri="{FF2B5EF4-FFF2-40B4-BE49-F238E27FC236}">
                <a16:creationId xmlns:a16="http://schemas.microsoft.com/office/drawing/2014/main" id="{5E1B971B-9BC3-41DB-91DC-F03F5C808D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4A0720E-F4E2-435B-A885-9194BA30267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F8AE00-5498-4F06-8655-F21703489BCA}" type="slidenum">
              <a:rPr lang="en-US" smtClean="0"/>
              <a:t>‹#›</a:t>
            </a:fld>
            <a:endParaRPr lang="en-US" dirty="0"/>
          </a:p>
        </p:txBody>
      </p:sp>
    </p:spTree>
    <p:extLst>
      <p:ext uri="{BB962C8B-B14F-4D97-AF65-F5344CB8AC3E}">
        <p14:creationId xmlns:p14="http://schemas.microsoft.com/office/powerpoint/2010/main" val="377342098"/>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0.svg>
</file>

<file path=ppt/media/image11.jpeg>
</file>

<file path=ppt/media/image12.JPG>
</file>

<file path=ppt/media/image13.JPG>
</file>

<file path=ppt/media/image14.png>
</file>

<file path=ppt/media/image15.png>
</file>

<file path=ppt/media/image16.png>
</file>

<file path=ppt/media/image16.svg>
</file>

<file path=ppt/media/image17.png>
</file>

<file path=ppt/media/image18.jpeg>
</file>

<file path=ppt/media/image18.svg>
</file>

<file path=ppt/media/image19.png>
</file>

<file path=ppt/media/image2.jpeg>
</file>

<file path=ppt/media/image20.svg>
</file>

<file path=ppt/media/image22.svg>
</file>

<file path=ppt/media/image3.png>
</file>

<file path=ppt/media/image4.jpeg>
</file>

<file path=ppt/media/image5.jpeg>
</file>

<file path=ppt/media/image6.jpeg>
</file>

<file path=ppt/media/image7.jpe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F53C5D-CD12-6D4C-A980-0612968271E2}" type="datetimeFigureOut">
              <a:rPr lang="en-US" smtClean="0"/>
              <a:t>2/15/2023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F167F0-0840-1348-BFE4-C6298BBC0698}" type="slidenum">
              <a:rPr lang="en-US" smtClean="0"/>
              <a:t>‹#›</a:t>
            </a:fld>
            <a:endParaRPr lang="en-US" dirty="0"/>
          </a:p>
        </p:txBody>
      </p:sp>
    </p:spTree>
    <p:extLst>
      <p:ext uri="{BB962C8B-B14F-4D97-AF65-F5344CB8AC3E}">
        <p14:creationId xmlns:p14="http://schemas.microsoft.com/office/powerpoint/2010/main" val="14899047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2/15/2023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Title 1">
            <a:extLst>
              <a:ext uri="{FF2B5EF4-FFF2-40B4-BE49-F238E27FC236}">
                <a16:creationId xmlns:a16="http://schemas.microsoft.com/office/drawing/2014/main" id="{BAD9E82B-D8D0-9DB4-C2F7-446876B92838}"/>
              </a:ext>
            </a:extLst>
          </p:cNvPr>
          <p:cNvSpPr>
            <a:spLocks noGrp="1"/>
          </p:cNvSpPr>
          <p:nvPr>
            <p:ph type="ctrTitle"/>
          </p:nvPr>
        </p:nvSpPr>
        <p:spPr>
          <a:xfrm>
            <a:off x="1154955" y="2099733"/>
            <a:ext cx="8825658" cy="2677648"/>
          </a:xfrm>
        </p:spPr>
        <p:txBody>
          <a:bodyPr anchor="b"/>
          <a:lstStyle>
            <a:lvl1pPr>
              <a:defRPr sz="5400"/>
            </a:lvl1pPr>
          </a:lstStyle>
          <a:p>
            <a:r>
              <a:rPr lang="en-US" noProof="0"/>
              <a:t>Click to edit Master title style</a:t>
            </a:r>
          </a:p>
        </p:txBody>
      </p:sp>
      <p:sp>
        <p:nvSpPr>
          <p:cNvPr id="8" name="Subtitle 2">
            <a:extLst>
              <a:ext uri="{FF2B5EF4-FFF2-40B4-BE49-F238E27FC236}">
                <a16:creationId xmlns:a16="http://schemas.microsoft.com/office/drawing/2014/main" id="{71F1F9F5-7DF6-D4DD-1E67-583278EC2A7E}"/>
              </a:ext>
            </a:extLst>
          </p:cNvPr>
          <p:cNvSpPr>
            <a:spLocks noGrp="1"/>
          </p:cNvSpPr>
          <p:nvPr>
            <p:ph type="subTitle" idx="1"/>
          </p:nvPr>
        </p:nvSpPr>
        <p:spPr>
          <a:xfrm>
            <a:off x="1154955" y="4777380"/>
            <a:ext cx="8825658" cy="861420"/>
          </a:xfrm>
        </p:spPr>
        <p:txBody>
          <a:bodyPr anchor="t"/>
          <a:lstStyle>
            <a:lvl1pPr marL="0" indent="0" algn="l">
              <a:buNone/>
              <a:defRPr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edit Master subtitle style</a:t>
            </a:r>
          </a:p>
        </p:txBody>
      </p:sp>
      <p:sp>
        <p:nvSpPr>
          <p:cNvPr id="9" name="Date Placeholder 3">
            <a:extLst>
              <a:ext uri="{FF2B5EF4-FFF2-40B4-BE49-F238E27FC236}">
                <a16:creationId xmlns:a16="http://schemas.microsoft.com/office/drawing/2014/main" id="{D35283B4-66ED-02DE-6E36-3FB829E7990A}"/>
              </a:ext>
            </a:extLst>
          </p:cNvPr>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75D0B1B9-C7DF-F64A-B488-12B3D5090923}" type="datetime1">
              <a:rPr lang="en-US" noProof="0" smtClean="0"/>
              <a:t>2/15/2023</a:t>
            </a:fld>
            <a:endParaRPr lang="en-US" noProof="0" dirty="0"/>
          </a:p>
        </p:txBody>
      </p:sp>
      <p:sp>
        <p:nvSpPr>
          <p:cNvPr id="10" name="Footer Placeholder 4">
            <a:extLst>
              <a:ext uri="{FF2B5EF4-FFF2-40B4-BE49-F238E27FC236}">
                <a16:creationId xmlns:a16="http://schemas.microsoft.com/office/drawing/2014/main" id="{8D0FD1BB-6193-90D2-1FC4-D1D77B563060}"/>
              </a:ext>
            </a:extLst>
          </p:cNvPr>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noProof="0" dirty="0"/>
          </a:p>
        </p:txBody>
      </p:sp>
      <p:sp>
        <p:nvSpPr>
          <p:cNvPr id="11" name="Rectangle 10">
            <a:extLst>
              <a:ext uri="{FF2B5EF4-FFF2-40B4-BE49-F238E27FC236}">
                <a16:creationId xmlns:a16="http://schemas.microsoft.com/office/drawing/2014/main" id="{8CA063B8-000C-7F3D-385A-9B5EB639FBC8}"/>
              </a:ext>
            </a:extLst>
          </p:cNvPr>
          <p:cNvSpPr/>
          <p:nvPr userDrawn="1"/>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a:extLst>
              <a:ext uri="{FF2B5EF4-FFF2-40B4-BE49-F238E27FC236}">
                <a16:creationId xmlns:a16="http://schemas.microsoft.com/office/drawing/2014/main" id="{260B8C5E-14F2-F1A4-CFD4-259D04B5C116}"/>
              </a:ext>
            </a:extLst>
          </p:cNvPr>
          <p:cNvSpPr>
            <a:spLocks noGrp="1"/>
          </p:cNvSpPr>
          <p:nvPr>
            <p:ph type="sldNum" sz="quarter" idx="12"/>
          </p:nvPr>
        </p:nvSpPr>
        <p:spPr>
          <a:xfrm>
            <a:off x="10351008" y="292608"/>
            <a:ext cx="838199" cy="767687"/>
          </a:xfrm>
        </p:spPr>
        <p:txBody>
          <a:bodyPr/>
          <a:lstStyle>
            <a:lvl1pPr>
              <a:defRPr sz="2800" b="0" i="0">
                <a:latin typeface="+mj-lt"/>
              </a:defRPr>
            </a:lvl1p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2324006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ACA6CA-E140-824D-8E8B-5CC5036BDBAE}" type="datetime1">
              <a:rPr lang="en-US" noProof="0" smtClean="0"/>
              <a:pPr/>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7224594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6ACA6CA-E140-824D-8E8B-5CC5036BDBAE}" type="datetime1">
              <a:rPr lang="en-US" noProof="0" smtClean="0"/>
              <a:pPr/>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9390793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1154955" y="2099733"/>
            <a:ext cx="8825658" cy="2677648"/>
          </a:xfrm>
        </p:spPr>
        <p:txBody>
          <a:bodyPr anchor="b"/>
          <a:lstStyle>
            <a:lvl1pPr>
              <a:defRPr sz="5400"/>
            </a:lvl1pPr>
          </a:lstStyle>
          <a:p>
            <a:r>
              <a:rPr lang="en-US" noProof="0"/>
              <a:t>Click to edit Master title style</a:t>
            </a:r>
          </a:p>
        </p:txBody>
      </p:sp>
      <p:sp>
        <p:nvSpPr>
          <p:cNvPr id="3" name="Subtitle 2"/>
          <p:cNvSpPr>
            <a:spLocks noGrp="1"/>
          </p:cNvSpPr>
          <p:nvPr userDrawn="1">
            <p:ph type="subTitle" idx="1"/>
          </p:nvPr>
        </p:nvSpPr>
        <p:spPr>
          <a:xfrm>
            <a:off x="1154955" y="4777380"/>
            <a:ext cx="8825658" cy="861420"/>
          </a:xfrm>
        </p:spPr>
        <p:txBody>
          <a:bodyPr anchor="t"/>
          <a:lstStyle>
            <a:lvl1pPr marL="0" indent="0" algn="l">
              <a:buNone/>
              <a:defRPr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edit Master subtitle style</a:t>
            </a:r>
          </a:p>
        </p:txBody>
      </p:sp>
      <p:sp>
        <p:nvSpPr>
          <p:cNvPr id="4" name="Date Placeholder 3"/>
          <p:cNvSpPr>
            <a:spLocks noGrp="1"/>
          </p:cNvSpPr>
          <p:nvPr userDrawn="1">
            <p:ph type="dt" sz="half" idx="10"/>
          </p:nvPr>
        </p:nvSpPr>
        <p:spPr>
          <a:xfrm rot="5400000">
            <a:off x="10089390" y="1792223"/>
            <a:ext cx="990599" cy="304799"/>
          </a:xfrm>
        </p:spPr>
        <p:txBody>
          <a:bodyPr anchor="t"/>
          <a:lstStyle>
            <a:lvl1pPr algn="l">
              <a:defRPr b="0" i="0">
                <a:solidFill>
                  <a:schemeClr val="bg1"/>
                </a:solidFill>
              </a:defRPr>
            </a:lvl1pPr>
          </a:lstStyle>
          <a:p>
            <a:fld id="{75D0B1B9-C7DF-F64A-B488-12B3D5090923}" type="datetime1">
              <a:rPr lang="en-US" noProof="0" smtClean="0"/>
              <a:t>2/15/2023</a:t>
            </a:fld>
            <a:endParaRPr lang="en-US" noProof="0" dirty="0"/>
          </a:p>
        </p:txBody>
      </p:sp>
      <p:sp>
        <p:nvSpPr>
          <p:cNvPr id="5" name="Footer Placeholder 4"/>
          <p:cNvSpPr>
            <a:spLocks noGrp="1"/>
          </p:cNvSpPr>
          <p:nvPr userDrawn="1">
            <p:ph type="ftr" sz="quarter" idx="11"/>
          </p:nvPr>
        </p:nvSpPr>
        <p:spPr>
          <a:xfrm rot="5400000">
            <a:off x="8959592" y="3226820"/>
            <a:ext cx="3859795" cy="304801"/>
          </a:xfrm>
        </p:spPr>
        <p:txBody>
          <a:bodyPr/>
          <a:lstStyle>
            <a:lvl1pPr>
              <a:defRPr b="0" i="0">
                <a:solidFill>
                  <a:schemeClr val="bg1"/>
                </a:solidFill>
              </a:defRPr>
            </a:lvl1pPr>
          </a:lstStyle>
          <a:p>
            <a:endParaRPr lang="en-US" noProof="0" dirty="0"/>
          </a:p>
        </p:txBody>
      </p:sp>
      <p:sp>
        <p:nvSpPr>
          <p:cNvPr id="10" name="Rectangle 9"/>
          <p:cNvSpPr/>
          <p:nvPr userDrawn="1"/>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userDrawn="1">
            <p:ph type="sldNum" sz="quarter" idx="12"/>
          </p:nvPr>
        </p:nvSpPr>
        <p:spPr>
          <a:xfrm>
            <a:off x="10351008" y="292608"/>
            <a:ext cx="838199" cy="767687"/>
          </a:xfrm>
        </p:spPr>
        <p:txBody>
          <a:bodyPr/>
          <a:lstStyle>
            <a:lvl1pPr>
              <a:defRPr sz="2800" b="0" i="0">
                <a:latin typeface="+mj-lt"/>
              </a:defRPr>
            </a:lvl1p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1949843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Bullets as Icons 5X Vertical">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B480622-FB8F-493B-9965-971B07D752E2}"/>
              </a:ext>
            </a:extLst>
          </p:cNvPr>
          <p:cNvSpPr>
            <a:spLocks noGrp="1"/>
          </p:cNvSpPr>
          <p:nvPr>
            <p:ph type="body" sz="quarter" idx="13" hasCustomPrompt="1"/>
          </p:nvPr>
        </p:nvSpPr>
        <p:spPr>
          <a:xfrm>
            <a:off x="6792913" y="1748812"/>
            <a:ext cx="3852000" cy="720000"/>
          </a:xfrm>
          <a:prstGeom prst="roundRect">
            <a:avLst/>
          </a:prstGeom>
          <a:solidFill>
            <a:schemeClr val="bg1">
              <a:lumMod val="95000"/>
            </a:schemeClr>
          </a:solidFill>
          <a:ln w="31750">
            <a:solidFill>
              <a:schemeClr val="accent1"/>
            </a:solidFill>
          </a:ln>
        </p:spPr>
        <p:txBody>
          <a:bodyPr anchor="ctr">
            <a:normAutofit/>
          </a:bodyPr>
          <a:lstStyle>
            <a:lvl1pPr marL="0" indent="0">
              <a:buNone/>
              <a:defRPr sz="2100">
                <a:solidFill>
                  <a:schemeClr val="tx1"/>
                </a:solidFill>
              </a:defRPr>
            </a:lvl1pPr>
          </a:lstStyle>
          <a:p>
            <a:pPr lvl="0"/>
            <a:r>
              <a:rPr lang="en-US" noProof="0"/>
              <a:t>Text Item</a:t>
            </a:r>
          </a:p>
        </p:txBody>
      </p:sp>
      <p:sp>
        <p:nvSpPr>
          <p:cNvPr id="16" name="Text Placeholder 9">
            <a:extLst>
              <a:ext uri="{FF2B5EF4-FFF2-40B4-BE49-F238E27FC236}">
                <a16:creationId xmlns:a16="http://schemas.microsoft.com/office/drawing/2014/main" id="{2C5BC223-8B87-4685-A901-71B07847E41C}"/>
              </a:ext>
            </a:extLst>
          </p:cNvPr>
          <p:cNvSpPr>
            <a:spLocks noGrp="1"/>
          </p:cNvSpPr>
          <p:nvPr>
            <p:ph type="body" sz="quarter" idx="14" hasCustomPrompt="1"/>
          </p:nvPr>
        </p:nvSpPr>
        <p:spPr>
          <a:xfrm>
            <a:off x="6792913" y="2561156"/>
            <a:ext cx="3852000" cy="720000"/>
          </a:xfrm>
          <a:prstGeom prst="roundRect">
            <a:avLst/>
          </a:prstGeom>
          <a:solidFill>
            <a:schemeClr val="bg1">
              <a:lumMod val="95000"/>
            </a:schemeClr>
          </a:solidFill>
          <a:ln w="31750">
            <a:solidFill>
              <a:schemeClr val="accent2"/>
            </a:solidFill>
          </a:ln>
        </p:spPr>
        <p:txBody>
          <a:bodyPr anchor="ctr">
            <a:normAutofit/>
          </a:bodyPr>
          <a:lstStyle>
            <a:lvl1pPr marL="0" indent="0">
              <a:buNone/>
              <a:defRPr sz="2100">
                <a:solidFill>
                  <a:schemeClr val="tx1"/>
                </a:solidFill>
              </a:defRPr>
            </a:lvl1pPr>
          </a:lstStyle>
          <a:p>
            <a:pPr lvl="0"/>
            <a:r>
              <a:rPr lang="en-US" noProof="0"/>
              <a:t>Text Item</a:t>
            </a:r>
          </a:p>
        </p:txBody>
      </p:sp>
      <p:sp>
        <p:nvSpPr>
          <p:cNvPr id="17" name="Text Placeholder 9">
            <a:extLst>
              <a:ext uri="{FF2B5EF4-FFF2-40B4-BE49-F238E27FC236}">
                <a16:creationId xmlns:a16="http://schemas.microsoft.com/office/drawing/2014/main" id="{1AE3DDF2-FC22-4381-9763-408FEF9648BD}"/>
              </a:ext>
            </a:extLst>
          </p:cNvPr>
          <p:cNvSpPr>
            <a:spLocks noGrp="1"/>
          </p:cNvSpPr>
          <p:nvPr>
            <p:ph type="body" sz="quarter" idx="15" hasCustomPrompt="1"/>
          </p:nvPr>
        </p:nvSpPr>
        <p:spPr>
          <a:xfrm>
            <a:off x="6792913" y="3373501"/>
            <a:ext cx="3852000" cy="720000"/>
          </a:xfrm>
          <a:prstGeom prst="roundRect">
            <a:avLst/>
          </a:prstGeom>
          <a:solidFill>
            <a:schemeClr val="bg1">
              <a:lumMod val="95000"/>
            </a:schemeClr>
          </a:solidFill>
          <a:ln w="31750">
            <a:solidFill>
              <a:schemeClr val="accent3"/>
            </a:solidFill>
          </a:ln>
        </p:spPr>
        <p:txBody>
          <a:bodyPr anchor="ctr">
            <a:normAutofit/>
          </a:bodyPr>
          <a:lstStyle>
            <a:lvl1pPr marL="0" indent="0">
              <a:buNone/>
              <a:defRPr sz="2100">
                <a:solidFill>
                  <a:schemeClr val="tx1"/>
                </a:solidFill>
              </a:defRPr>
            </a:lvl1pPr>
          </a:lstStyle>
          <a:p>
            <a:pPr lvl="0"/>
            <a:r>
              <a:rPr lang="en-US" noProof="0"/>
              <a:t>Text Item</a:t>
            </a:r>
          </a:p>
        </p:txBody>
      </p:sp>
      <p:sp>
        <p:nvSpPr>
          <p:cNvPr id="18" name="Text Placeholder 9">
            <a:extLst>
              <a:ext uri="{FF2B5EF4-FFF2-40B4-BE49-F238E27FC236}">
                <a16:creationId xmlns:a16="http://schemas.microsoft.com/office/drawing/2014/main" id="{6170A2BF-28BF-4B27-B92D-B1423601B767}"/>
              </a:ext>
            </a:extLst>
          </p:cNvPr>
          <p:cNvSpPr>
            <a:spLocks noGrp="1"/>
          </p:cNvSpPr>
          <p:nvPr>
            <p:ph type="body" sz="quarter" idx="16" hasCustomPrompt="1"/>
          </p:nvPr>
        </p:nvSpPr>
        <p:spPr>
          <a:xfrm>
            <a:off x="6792913" y="4185846"/>
            <a:ext cx="3852000" cy="720000"/>
          </a:xfrm>
          <a:prstGeom prst="roundRect">
            <a:avLst/>
          </a:prstGeom>
          <a:solidFill>
            <a:schemeClr val="bg1">
              <a:lumMod val="95000"/>
            </a:schemeClr>
          </a:solidFill>
          <a:ln w="31750">
            <a:solidFill>
              <a:schemeClr val="accent4"/>
            </a:solidFill>
          </a:ln>
        </p:spPr>
        <p:txBody>
          <a:bodyPr anchor="ctr">
            <a:normAutofit/>
          </a:bodyPr>
          <a:lstStyle>
            <a:lvl1pPr marL="0" indent="0">
              <a:buNone/>
              <a:defRPr sz="2100">
                <a:solidFill>
                  <a:schemeClr val="tx1"/>
                </a:solidFill>
              </a:defRPr>
            </a:lvl1pPr>
          </a:lstStyle>
          <a:p>
            <a:pPr lvl="0"/>
            <a:r>
              <a:rPr lang="en-US" noProof="0"/>
              <a:t>Text Item</a:t>
            </a:r>
          </a:p>
        </p:txBody>
      </p:sp>
      <p:sp>
        <p:nvSpPr>
          <p:cNvPr id="19" name="Text Placeholder 9">
            <a:extLst>
              <a:ext uri="{FF2B5EF4-FFF2-40B4-BE49-F238E27FC236}">
                <a16:creationId xmlns:a16="http://schemas.microsoft.com/office/drawing/2014/main" id="{2DB1D08C-9D26-4EC5-B935-D6A265A2A672}"/>
              </a:ext>
            </a:extLst>
          </p:cNvPr>
          <p:cNvSpPr>
            <a:spLocks noGrp="1"/>
          </p:cNvSpPr>
          <p:nvPr>
            <p:ph type="body" sz="quarter" idx="17" hasCustomPrompt="1"/>
          </p:nvPr>
        </p:nvSpPr>
        <p:spPr>
          <a:xfrm>
            <a:off x="6792913" y="4998190"/>
            <a:ext cx="3852000" cy="720000"/>
          </a:xfrm>
          <a:prstGeom prst="roundRect">
            <a:avLst/>
          </a:prstGeom>
          <a:solidFill>
            <a:schemeClr val="bg1">
              <a:lumMod val="95000"/>
            </a:schemeClr>
          </a:solidFill>
          <a:ln w="31750">
            <a:solidFill>
              <a:schemeClr val="accent6"/>
            </a:solidFill>
          </a:ln>
        </p:spPr>
        <p:txBody>
          <a:bodyPr anchor="ctr">
            <a:normAutofit/>
          </a:bodyPr>
          <a:lstStyle>
            <a:lvl1pPr marL="0" indent="0">
              <a:buNone/>
              <a:defRPr sz="2100">
                <a:solidFill>
                  <a:schemeClr val="tx1"/>
                </a:solidFill>
              </a:defRPr>
            </a:lvl1pPr>
          </a:lstStyle>
          <a:p>
            <a:pPr lvl="0"/>
            <a:r>
              <a:rPr lang="en-US" noProof="0"/>
              <a:t>Text Item</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397BD2BD-1F35-9841-A6BF-76BE540EE01F}" type="datetime1">
              <a:rPr lang="en-US" noProof="0" smtClean="0"/>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Picture Placeholder 13">
            <a:extLst>
              <a:ext uri="{FF2B5EF4-FFF2-40B4-BE49-F238E27FC236}">
                <a16:creationId xmlns:a16="http://schemas.microsoft.com/office/drawing/2014/main" id="{9DDAF6ED-5E16-4D29-98B7-FB80DB3AAFEC}"/>
              </a:ext>
            </a:extLst>
          </p:cNvPr>
          <p:cNvSpPr>
            <a:spLocks noGrp="1"/>
          </p:cNvSpPr>
          <p:nvPr>
            <p:ph type="pic" sz="quarter" idx="18" hasCustomPrompt="1"/>
          </p:nvPr>
        </p:nvSpPr>
        <p:spPr>
          <a:xfrm>
            <a:off x="5870575" y="1840504"/>
            <a:ext cx="536616" cy="536616"/>
          </a:xfrm>
        </p:spPr>
        <p:txBody>
          <a:bodyPr lIns="0" tIns="0" rIns="0" bIns="0" anchor="ctr">
            <a:normAutofit/>
          </a:bodyPr>
          <a:lstStyle>
            <a:lvl1pPr marL="0" indent="0" algn="ctr">
              <a:buNone/>
              <a:defRPr sz="1100" i="1"/>
            </a:lvl1pPr>
          </a:lstStyle>
          <a:p>
            <a:r>
              <a:rPr lang="en-US" noProof="0" dirty="0"/>
              <a:t>Icon</a:t>
            </a:r>
          </a:p>
        </p:txBody>
      </p:sp>
      <p:sp>
        <p:nvSpPr>
          <p:cNvPr id="21" name="Picture Placeholder 13">
            <a:extLst>
              <a:ext uri="{FF2B5EF4-FFF2-40B4-BE49-F238E27FC236}">
                <a16:creationId xmlns:a16="http://schemas.microsoft.com/office/drawing/2014/main" id="{8C305CB7-F303-430E-951A-7FC6F97062AA}"/>
              </a:ext>
            </a:extLst>
          </p:cNvPr>
          <p:cNvSpPr>
            <a:spLocks noGrp="1"/>
          </p:cNvSpPr>
          <p:nvPr>
            <p:ph type="pic" sz="quarter" idx="19" hasCustomPrompt="1"/>
          </p:nvPr>
        </p:nvSpPr>
        <p:spPr>
          <a:xfrm>
            <a:off x="5870575" y="2652849"/>
            <a:ext cx="536616" cy="536616"/>
          </a:xfrm>
        </p:spPr>
        <p:txBody>
          <a:bodyPr lIns="0" tIns="0" rIns="0" bIns="0" anchor="ctr">
            <a:normAutofit/>
          </a:bodyPr>
          <a:lstStyle>
            <a:lvl1pPr marL="0" indent="0" algn="ctr">
              <a:buNone/>
              <a:defRPr sz="1100" i="1"/>
            </a:lvl1pPr>
          </a:lstStyle>
          <a:p>
            <a:r>
              <a:rPr lang="en-US" noProof="0" dirty="0"/>
              <a:t>Icon</a:t>
            </a:r>
          </a:p>
        </p:txBody>
      </p:sp>
      <p:sp>
        <p:nvSpPr>
          <p:cNvPr id="22" name="Picture Placeholder 13">
            <a:extLst>
              <a:ext uri="{FF2B5EF4-FFF2-40B4-BE49-F238E27FC236}">
                <a16:creationId xmlns:a16="http://schemas.microsoft.com/office/drawing/2014/main" id="{84D427E5-ED69-4A46-A9B7-F4DC4466F320}"/>
              </a:ext>
            </a:extLst>
          </p:cNvPr>
          <p:cNvSpPr>
            <a:spLocks noGrp="1"/>
          </p:cNvSpPr>
          <p:nvPr>
            <p:ph type="pic" sz="quarter" idx="20" hasCustomPrompt="1"/>
          </p:nvPr>
        </p:nvSpPr>
        <p:spPr>
          <a:xfrm>
            <a:off x="5870575" y="3465194"/>
            <a:ext cx="536616" cy="536616"/>
          </a:xfrm>
        </p:spPr>
        <p:txBody>
          <a:bodyPr lIns="0" tIns="0" rIns="0" bIns="0" anchor="ctr">
            <a:normAutofit/>
          </a:bodyPr>
          <a:lstStyle>
            <a:lvl1pPr marL="0" indent="0" algn="ctr">
              <a:buNone/>
              <a:defRPr sz="1100" i="1"/>
            </a:lvl1pPr>
          </a:lstStyle>
          <a:p>
            <a:r>
              <a:rPr lang="en-US" noProof="0" dirty="0"/>
              <a:t>Icon</a:t>
            </a:r>
          </a:p>
        </p:txBody>
      </p:sp>
      <p:sp>
        <p:nvSpPr>
          <p:cNvPr id="24" name="Picture Placeholder 13">
            <a:extLst>
              <a:ext uri="{FF2B5EF4-FFF2-40B4-BE49-F238E27FC236}">
                <a16:creationId xmlns:a16="http://schemas.microsoft.com/office/drawing/2014/main" id="{3DDA902F-61D6-4F1C-86C6-D1F5584AE8B3}"/>
              </a:ext>
            </a:extLst>
          </p:cNvPr>
          <p:cNvSpPr>
            <a:spLocks noGrp="1"/>
          </p:cNvSpPr>
          <p:nvPr>
            <p:ph type="pic" sz="quarter" idx="21" hasCustomPrompt="1"/>
          </p:nvPr>
        </p:nvSpPr>
        <p:spPr>
          <a:xfrm>
            <a:off x="5870575" y="4277539"/>
            <a:ext cx="536616" cy="536616"/>
          </a:xfrm>
        </p:spPr>
        <p:txBody>
          <a:bodyPr lIns="0" tIns="0" rIns="0" bIns="0" anchor="ctr">
            <a:normAutofit/>
          </a:bodyPr>
          <a:lstStyle>
            <a:lvl1pPr marL="0" indent="0" algn="ctr">
              <a:buNone/>
              <a:defRPr sz="1100" i="1"/>
            </a:lvl1pPr>
          </a:lstStyle>
          <a:p>
            <a:r>
              <a:rPr lang="en-US" noProof="0" dirty="0"/>
              <a:t>Icon</a:t>
            </a:r>
          </a:p>
        </p:txBody>
      </p:sp>
      <p:sp>
        <p:nvSpPr>
          <p:cNvPr id="26" name="Picture Placeholder 13">
            <a:extLst>
              <a:ext uri="{FF2B5EF4-FFF2-40B4-BE49-F238E27FC236}">
                <a16:creationId xmlns:a16="http://schemas.microsoft.com/office/drawing/2014/main" id="{D8B6871A-9C69-4437-A5AD-A0400BAF2C6D}"/>
              </a:ext>
            </a:extLst>
          </p:cNvPr>
          <p:cNvSpPr>
            <a:spLocks noGrp="1"/>
          </p:cNvSpPr>
          <p:nvPr>
            <p:ph type="pic" sz="quarter" idx="23" hasCustomPrompt="1"/>
          </p:nvPr>
        </p:nvSpPr>
        <p:spPr>
          <a:xfrm>
            <a:off x="5870575" y="5089882"/>
            <a:ext cx="536616" cy="536616"/>
          </a:xfrm>
        </p:spPr>
        <p:txBody>
          <a:bodyPr lIns="0" tIns="0" rIns="0" bIns="0" anchor="ctr">
            <a:normAutofit/>
          </a:bodyPr>
          <a:lstStyle>
            <a:lvl1pPr marL="0" indent="0" algn="ctr">
              <a:buNone/>
              <a:defRPr sz="1100" i="1"/>
            </a:lvl1pPr>
          </a:lstStyle>
          <a:p>
            <a:r>
              <a:rPr lang="en-US" noProof="0" dirty="0"/>
              <a:t>Icon</a:t>
            </a:r>
          </a:p>
        </p:txBody>
      </p:sp>
    </p:spTree>
    <p:extLst>
      <p:ext uri="{BB962C8B-B14F-4D97-AF65-F5344CB8AC3E}">
        <p14:creationId xmlns:p14="http://schemas.microsoft.com/office/powerpoint/2010/main" val="3046745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2 Icon Bullets Vertical">
    <p:spTree>
      <p:nvGrpSpPr>
        <p:cNvPr id="1" name=""/>
        <p:cNvGrpSpPr/>
        <p:nvPr/>
      </p:nvGrpSpPr>
      <p:grpSpPr>
        <a:xfrm>
          <a:off x="0" y="0"/>
          <a:ext cx="0" cy="0"/>
          <a:chOff x="0" y="0"/>
          <a:chExt cx="0" cy="0"/>
        </a:xfrm>
      </p:grpSpPr>
      <p:sp>
        <p:nvSpPr>
          <p:cNvPr id="29" name="Oval 28">
            <a:extLst>
              <a:ext uri="{FF2B5EF4-FFF2-40B4-BE49-F238E27FC236}">
                <a16:creationId xmlns:a16="http://schemas.microsoft.com/office/drawing/2014/main" id="{3B87B079-A5F0-D34B-90BD-17403B51EF47}"/>
              </a:ext>
            </a:extLst>
          </p:cNvPr>
          <p:cNvSpPr>
            <a:spLocks noChangeAspect="1"/>
          </p:cNvSpPr>
          <p:nvPr userDrawn="1"/>
        </p:nvSpPr>
        <p:spPr>
          <a:xfrm>
            <a:off x="8699143" y="2234226"/>
            <a:ext cx="1261872" cy="1261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Oval 29">
            <a:extLst>
              <a:ext uri="{FF2B5EF4-FFF2-40B4-BE49-F238E27FC236}">
                <a16:creationId xmlns:a16="http://schemas.microsoft.com/office/drawing/2014/main" id="{67169BE7-153A-034D-B3C8-A226C22DE09C}"/>
              </a:ext>
            </a:extLst>
          </p:cNvPr>
          <p:cNvSpPr>
            <a:spLocks noChangeAspect="1"/>
          </p:cNvSpPr>
          <p:nvPr userDrawn="1"/>
        </p:nvSpPr>
        <p:spPr>
          <a:xfrm>
            <a:off x="6288183" y="2234226"/>
            <a:ext cx="1261872" cy="12618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Picture Placeholder 9">
            <a:extLst>
              <a:ext uri="{FF2B5EF4-FFF2-40B4-BE49-F238E27FC236}">
                <a16:creationId xmlns:a16="http://schemas.microsoft.com/office/drawing/2014/main" id="{604C6493-8619-1749-A32C-8C1C4E875339}"/>
              </a:ext>
            </a:extLst>
          </p:cNvPr>
          <p:cNvSpPr>
            <a:spLocks noGrp="1"/>
          </p:cNvSpPr>
          <p:nvPr>
            <p:ph type="pic" sz="quarter" idx="21" hasCustomPrompt="1"/>
          </p:nvPr>
        </p:nvSpPr>
        <p:spPr>
          <a:xfrm>
            <a:off x="6454143" y="2401122"/>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32" name="Picture Placeholder 9">
            <a:extLst>
              <a:ext uri="{FF2B5EF4-FFF2-40B4-BE49-F238E27FC236}">
                <a16:creationId xmlns:a16="http://schemas.microsoft.com/office/drawing/2014/main" id="{EE25A905-577F-154D-BA89-4F485EEBC4BD}"/>
              </a:ext>
            </a:extLst>
          </p:cNvPr>
          <p:cNvSpPr>
            <a:spLocks noGrp="1"/>
          </p:cNvSpPr>
          <p:nvPr>
            <p:ph type="pic" sz="quarter" idx="22" hasCustomPrompt="1"/>
          </p:nvPr>
        </p:nvSpPr>
        <p:spPr>
          <a:xfrm>
            <a:off x="8865103" y="2400186"/>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A177F711-7020-994E-A797-D04033A0CF12}" type="datetime1">
              <a:rPr lang="en-US" noProof="0" smtClean="0"/>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5756275" y="3785996"/>
            <a:ext cx="2325688" cy="1503455"/>
          </a:xfrm>
        </p:spPr>
        <p:txBody>
          <a:bodyPr>
            <a:noAutofit/>
          </a:bodyPr>
          <a:lstStyle>
            <a:lvl1pPr marL="0" indent="0" algn="ctr">
              <a:buNone/>
              <a:defRPr sz="1200"/>
            </a:lvl1pPr>
          </a:lstStyle>
          <a:p>
            <a:pPr lvl="0"/>
            <a:r>
              <a:rPr lang="en-US" noProof="0"/>
              <a:t>Edit bullet description</a:t>
            </a:r>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8167235" y="3785996"/>
            <a:ext cx="2325688" cy="1503455"/>
          </a:xfrm>
        </p:spPr>
        <p:txBody>
          <a:bodyPr>
            <a:noAutofit/>
          </a:bodyPr>
          <a:lstStyle>
            <a:lvl1pPr marL="0" indent="0" algn="ctr">
              <a:buNone/>
              <a:defRPr sz="1200"/>
            </a:lvl1pPr>
          </a:lstStyle>
          <a:p>
            <a:pPr lvl="0"/>
            <a:r>
              <a:rPr lang="en-US" noProof="0"/>
              <a:t>Edit bullet description</a:t>
            </a:r>
          </a:p>
        </p:txBody>
      </p:sp>
    </p:spTree>
    <p:extLst>
      <p:ext uri="{BB962C8B-B14F-4D97-AF65-F5344CB8AC3E}">
        <p14:creationId xmlns:p14="http://schemas.microsoft.com/office/powerpoint/2010/main" val="10225612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4 Icon Bullets Horizontal">
    <p:spTree>
      <p:nvGrpSpPr>
        <p:cNvPr id="1" name=""/>
        <p:cNvGrpSpPr/>
        <p:nvPr/>
      </p:nvGrpSpPr>
      <p:grpSpPr>
        <a:xfrm>
          <a:off x="0" y="0"/>
          <a:ext cx="0" cy="0"/>
          <a:chOff x="0" y="0"/>
          <a:chExt cx="0" cy="0"/>
        </a:xfrm>
      </p:grpSpPr>
      <p:sp>
        <p:nvSpPr>
          <p:cNvPr id="32" name="Oval 31">
            <a:extLst>
              <a:ext uri="{FF2B5EF4-FFF2-40B4-BE49-F238E27FC236}">
                <a16:creationId xmlns:a16="http://schemas.microsoft.com/office/drawing/2014/main" id="{F625DE42-6A2A-D745-B1F8-2AF2793533BE}"/>
              </a:ext>
            </a:extLst>
          </p:cNvPr>
          <p:cNvSpPr>
            <a:spLocks noChangeAspect="1"/>
          </p:cNvSpPr>
          <p:nvPr userDrawn="1"/>
        </p:nvSpPr>
        <p:spPr>
          <a:xfrm>
            <a:off x="8404601" y="3981394"/>
            <a:ext cx="1042415" cy="104241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9">
            <a:extLst>
              <a:ext uri="{FF2B5EF4-FFF2-40B4-BE49-F238E27FC236}">
                <a16:creationId xmlns:a16="http://schemas.microsoft.com/office/drawing/2014/main" id="{A87D37E3-62A9-1F44-8520-EBED16BF1C0F}"/>
              </a:ext>
            </a:extLst>
          </p:cNvPr>
          <p:cNvSpPr>
            <a:spLocks noGrp="1"/>
          </p:cNvSpPr>
          <p:nvPr>
            <p:ph type="pic" sz="quarter" idx="24" hasCustomPrompt="1"/>
          </p:nvPr>
        </p:nvSpPr>
        <p:spPr>
          <a:xfrm>
            <a:off x="8535100" y="4123125"/>
            <a:ext cx="781417" cy="758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9" name="Oval 28">
            <a:extLst>
              <a:ext uri="{FF2B5EF4-FFF2-40B4-BE49-F238E27FC236}">
                <a16:creationId xmlns:a16="http://schemas.microsoft.com/office/drawing/2014/main" id="{75F8797D-AFBD-534A-AC82-DE2B7BAECE83}"/>
              </a:ext>
            </a:extLst>
          </p:cNvPr>
          <p:cNvSpPr>
            <a:spLocks noChangeAspect="1"/>
          </p:cNvSpPr>
          <p:nvPr userDrawn="1"/>
        </p:nvSpPr>
        <p:spPr>
          <a:xfrm>
            <a:off x="8404601" y="1932281"/>
            <a:ext cx="1042415" cy="10424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Picture Placeholder 9">
            <a:extLst>
              <a:ext uri="{FF2B5EF4-FFF2-40B4-BE49-F238E27FC236}">
                <a16:creationId xmlns:a16="http://schemas.microsoft.com/office/drawing/2014/main" id="{EFE809D2-16A3-B143-BC10-FEC397E62C62}"/>
              </a:ext>
            </a:extLst>
          </p:cNvPr>
          <p:cNvSpPr>
            <a:spLocks noGrp="1"/>
          </p:cNvSpPr>
          <p:nvPr>
            <p:ph type="pic" sz="quarter" idx="23" hasCustomPrompt="1"/>
          </p:nvPr>
        </p:nvSpPr>
        <p:spPr>
          <a:xfrm>
            <a:off x="8535100" y="2074012"/>
            <a:ext cx="781417" cy="758952"/>
          </a:xfrm>
          <a:prstGeom prst="ellipse">
            <a:avLst/>
          </a:prstGeom>
          <a:noFill/>
          <a:effectLst/>
        </p:spPr>
        <p:txBody>
          <a:bodyPr anchor="ctr">
            <a:normAutofit/>
          </a:bodyPr>
          <a:lstStyle>
            <a:lvl1pPr marL="0" indent="0" algn="ctr">
              <a:buNone/>
              <a:defRPr sz="1200" i="1"/>
            </a:lvl1pPr>
          </a:lstStyle>
          <a:p>
            <a:r>
              <a:rPr lang="en-US" noProof="0" dirty="0"/>
              <a:t>Select Icon</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8C369370-372E-0846-B090-5E6EF97A3B62}" type="datetime1">
              <a:rPr lang="en-US" noProof="0" smtClean="0"/>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6189670" y="1840992"/>
            <a:ext cx="2095046" cy="1225056"/>
          </a:xfrm>
        </p:spPr>
        <p:txBody>
          <a:bodyPr anchor="ctr">
            <a:noAutofit/>
          </a:bodyPr>
          <a:lstStyle>
            <a:lvl1pPr marL="0" indent="0" algn="l">
              <a:buNone/>
              <a:defRPr sz="1200"/>
            </a:lvl1pPr>
          </a:lstStyle>
          <a:p>
            <a:pPr lvl="0"/>
            <a:r>
              <a:rPr lang="en-US" noProof="0"/>
              <a:t>Edit bullet description</a:t>
            </a:r>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9519533" y="1840992"/>
            <a:ext cx="2095046" cy="1225056"/>
          </a:xfrm>
        </p:spPr>
        <p:txBody>
          <a:bodyPr anchor="ctr">
            <a:noAutofit/>
          </a:bodyPr>
          <a:lstStyle>
            <a:lvl1pPr marL="0" indent="0" algn="l">
              <a:buNone/>
              <a:defRPr sz="1200"/>
            </a:lvl1pPr>
          </a:lstStyle>
          <a:p>
            <a:pPr lvl="0"/>
            <a:r>
              <a:rPr lang="en-US" noProof="0"/>
              <a:t>Edit bullet description</a:t>
            </a:r>
          </a:p>
        </p:txBody>
      </p:sp>
      <p:sp>
        <p:nvSpPr>
          <p:cNvPr id="26" name="Text Placeholder 13">
            <a:extLst>
              <a:ext uri="{FF2B5EF4-FFF2-40B4-BE49-F238E27FC236}">
                <a16:creationId xmlns:a16="http://schemas.microsoft.com/office/drawing/2014/main" id="{B493D355-B592-4395-8255-D1D4FB1CF1A6}"/>
              </a:ext>
            </a:extLst>
          </p:cNvPr>
          <p:cNvSpPr>
            <a:spLocks noGrp="1"/>
          </p:cNvSpPr>
          <p:nvPr>
            <p:ph type="body" sz="quarter" idx="18" hasCustomPrompt="1"/>
          </p:nvPr>
        </p:nvSpPr>
        <p:spPr>
          <a:xfrm>
            <a:off x="6189670" y="3891529"/>
            <a:ext cx="2095046" cy="1222144"/>
          </a:xfrm>
        </p:spPr>
        <p:txBody>
          <a:bodyPr anchor="ctr">
            <a:noAutofit/>
          </a:bodyPr>
          <a:lstStyle>
            <a:lvl1pPr marL="0" indent="0" algn="l">
              <a:buNone/>
              <a:defRPr sz="1200"/>
            </a:lvl1pPr>
          </a:lstStyle>
          <a:p>
            <a:pPr lvl="0"/>
            <a:r>
              <a:rPr lang="en-US" noProof="0"/>
              <a:t>Edit bullet description</a:t>
            </a:r>
          </a:p>
        </p:txBody>
      </p:sp>
      <p:sp>
        <p:nvSpPr>
          <p:cNvPr id="28" name="Text Placeholder 13">
            <a:extLst>
              <a:ext uri="{FF2B5EF4-FFF2-40B4-BE49-F238E27FC236}">
                <a16:creationId xmlns:a16="http://schemas.microsoft.com/office/drawing/2014/main" id="{D0A496BB-AA13-44AE-AFA6-30D4ED5099E9}"/>
              </a:ext>
            </a:extLst>
          </p:cNvPr>
          <p:cNvSpPr>
            <a:spLocks noGrp="1"/>
          </p:cNvSpPr>
          <p:nvPr>
            <p:ph type="body" sz="quarter" idx="20" hasCustomPrompt="1"/>
          </p:nvPr>
        </p:nvSpPr>
        <p:spPr>
          <a:xfrm>
            <a:off x="9519533" y="3891529"/>
            <a:ext cx="2095046" cy="1222144"/>
          </a:xfrm>
        </p:spPr>
        <p:txBody>
          <a:bodyPr anchor="ctr">
            <a:noAutofit/>
          </a:bodyPr>
          <a:lstStyle>
            <a:lvl1pPr marL="0" indent="0" algn="l">
              <a:buNone/>
              <a:defRPr sz="1200"/>
            </a:lvl1pPr>
          </a:lstStyle>
          <a:p>
            <a:pPr lvl="0"/>
            <a:r>
              <a:rPr lang="en-US" noProof="0"/>
              <a:t>Edit bullet description</a:t>
            </a:r>
          </a:p>
        </p:txBody>
      </p:sp>
      <p:sp>
        <p:nvSpPr>
          <p:cNvPr id="20" name="Oval 19">
            <a:extLst>
              <a:ext uri="{FF2B5EF4-FFF2-40B4-BE49-F238E27FC236}">
                <a16:creationId xmlns:a16="http://schemas.microsoft.com/office/drawing/2014/main" id="{73963115-25B3-494B-9A13-AC92EFE94C09}"/>
              </a:ext>
            </a:extLst>
          </p:cNvPr>
          <p:cNvSpPr>
            <a:spLocks noChangeAspect="1"/>
          </p:cNvSpPr>
          <p:nvPr userDrawn="1"/>
        </p:nvSpPr>
        <p:spPr>
          <a:xfrm>
            <a:off x="5070995" y="1932281"/>
            <a:ext cx="1042415" cy="10424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9">
            <a:extLst>
              <a:ext uri="{FF2B5EF4-FFF2-40B4-BE49-F238E27FC236}">
                <a16:creationId xmlns:a16="http://schemas.microsoft.com/office/drawing/2014/main" id="{3C759269-D6E6-2B41-8BEE-8B5AFB809B6A}"/>
              </a:ext>
            </a:extLst>
          </p:cNvPr>
          <p:cNvSpPr>
            <a:spLocks noGrp="1"/>
          </p:cNvSpPr>
          <p:nvPr>
            <p:ph type="pic" sz="quarter" idx="21" hasCustomPrompt="1"/>
          </p:nvPr>
        </p:nvSpPr>
        <p:spPr>
          <a:xfrm>
            <a:off x="5201494" y="2074012"/>
            <a:ext cx="781417" cy="758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2" name="Oval 21">
            <a:extLst>
              <a:ext uri="{FF2B5EF4-FFF2-40B4-BE49-F238E27FC236}">
                <a16:creationId xmlns:a16="http://schemas.microsoft.com/office/drawing/2014/main" id="{43E569D5-DC38-7C46-95CD-ACFBFBF591A2}"/>
              </a:ext>
            </a:extLst>
          </p:cNvPr>
          <p:cNvSpPr>
            <a:spLocks noChangeAspect="1"/>
          </p:cNvSpPr>
          <p:nvPr userDrawn="1"/>
        </p:nvSpPr>
        <p:spPr>
          <a:xfrm>
            <a:off x="5070995" y="3981394"/>
            <a:ext cx="1042415" cy="104241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9">
            <a:extLst>
              <a:ext uri="{FF2B5EF4-FFF2-40B4-BE49-F238E27FC236}">
                <a16:creationId xmlns:a16="http://schemas.microsoft.com/office/drawing/2014/main" id="{E8396DFD-D667-2648-9BE4-6237690F7999}"/>
              </a:ext>
            </a:extLst>
          </p:cNvPr>
          <p:cNvSpPr>
            <a:spLocks noGrp="1"/>
          </p:cNvSpPr>
          <p:nvPr>
            <p:ph type="pic" sz="quarter" idx="22" hasCustomPrompt="1"/>
          </p:nvPr>
        </p:nvSpPr>
        <p:spPr>
          <a:xfrm>
            <a:off x="5201494" y="4123125"/>
            <a:ext cx="781417" cy="758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Tree>
    <p:extLst>
      <p:ext uri="{BB962C8B-B14F-4D97-AF65-F5344CB8AC3E}">
        <p14:creationId xmlns:p14="http://schemas.microsoft.com/office/powerpoint/2010/main" val="22490371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Title Only - left">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7DD9237C-03C9-D843-906B-96D98C6B2D61}" type="datetime1">
              <a:rPr lang="en-US" noProof="0" smtClean="0"/>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5277869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Date Placeholder 2"/>
          <p:cNvSpPr>
            <a:spLocks noGrp="1"/>
          </p:cNvSpPr>
          <p:nvPr>
            <p:ph type="dt" sz="half" idx="10"/>
          </p:nvPr>
        </p:nvSpPr>
        <p:spPr/>
        <p:txBody>
          <a:bodyPr/>
          <a:lstStyle/>
          <a:p>
            <a:fld id="{AC1A9061-1D22-724D-9508-7BAEAF287353}" type="datetime1">
              <a:rPr lang="en-US" noProof="0" smtClean="0"/>
              <a:t>2/15/2023</a:t>
            </a:fld>
            <a:endParaRPr lang="en-US" noProof="0" dirty="0"/>
          </a:p>
        </p:txBody>
      </p:sp>
      <p:sp>
        <p:nvSpPr>
          <p:cNvPr id="4" name="Footer Placeholder 3"/>
          <p:cNvSpPr>
            <a:spLocks noGrp="1"/>
          </p:cNvSpPr>
          <p:nvPr>
            <p:ph type="ftr" sz="quarter" idx="11"/>
          </p:nvPr>
        </p:nvSpPr>
        <p:spPr/>
        <p:txBody>
          <a:bodyPr/>
          <a:lstStyle/>
          <a:p>
            <a:endParaRPr lang="en-US" noProof="0" dirty="0"/>
          </a:p>
        </p:txBody>
      </p:sp>
      <p:sp>
        <p:nvSpPr>
          <p:cNvPr id="5" name="Slide Number Placeholder 4"/>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7" name="Text Placeholder 6">
            <a:extLst>
              <a:ext uri="{FF2B5EF4-FFF2-40B4-BE49-F238E27FC236}">
                <a16:creationId xmlns:a16="http://schemas.microsoft.com/office/drawing/2014/main" id="{575C1B7F-CD73-441E-89FC-46AA9E8B519B}"/>
              </a:ext>
            </a:extLst>
          </p:cNvPr>
          <p:cNvSpPr>
            <a:spLocks noGrp="1"/>
          </p:cNvSpPr>
          <p:nvPr>
            <p:ph type="body" sz="quarter" idx="13"/>
          </p:nvPr>
        </p:nvSpPr>
        <p:spPr>
          <a:xfrm>
            <a:off x="1764150" y="2406650"/>
            <a:ext cx="8663700" cy="3477682"/>
          </a:xfrm>
        </p:spPr>
        <p:txBody>
          <a:bodyPr anchor="ctr">
            <a:normAutofit/>
          </a:bodyPr>
          <a:lstStyle>
            <a:lvl1pPr marL="0" indent="0" algn="ctr">
              <a:buNone/>
              <a:defRPr sz="6000"/>
            </a:lvl1pPr>
            <a:lvl2pPr marL="457200" indent="0">
              <a:buNone/>
              <a:defRPr/>
            </a:lvl2pPr>
          </a:lstStyle>
          <a:p>
            <a:pPr lvl="0"/>
            <a:r>
              <a:rPr lang="en-US" noProof="0"/>
              <a:t>Edit Master text styles</a:t>
            </a:r>
          </a:p>
        </p:txBody>
      </p:sp>
    </p:spTree>
    <p:extLst>
      <p:ext uri="{BB962C8B-B14F-4D97-AF65-F5344CB8AC3E}">
        <p14:creationId xmlns:p14="http://schemas.microsoft.com/office/powerpoint/2010/main" val="14359398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4 Icon Bullets Vertical Light">
    <p:spTree>
      <p:nvGrpSpPr>
        <p:cNvPr id="1" name=""/>
        <p:cNvGrpSpPr/>
        <p:nvPr/>
      </p:nvGrpSpPr>
      <p:grpSpPr>
        <a:xfrm>
          <a:off x="0" y="0"/>
          <a:ext cx="0" cy="0"/>
          <a:chOff x="0" y="0"/>
          <a:chExt cx="0" cy="0"/>
        </a:xfrm>
      </p:grpSpPr>
      <p:sp>
        <p:nvSpPr>
          <p:cNvPr id="31" name="Oval 30">
            <a:extLst>
              <a:ext uri="{FF2B5EF4-FFF2-40B4-BE49-F238E27FC236}">
                <a16:creationId xmlns:a16="http://schemas.microsoft.com/office/drawing/2014/main" id="{B8ACAEC3-8D8C-3848-8630-7A0DFF3F6116}"/>
              </a:ext>
            </a:extLst>
          </p:cNvPr>
          <p:cNvSpPr>
            <a:spLocks noChangeAspect="1"/>
          </p:cNvSpPr>
          <p:nvPr userDrawn="1"/>
        </p:nvSpPr>
        <p:spPr>
          <a:xfrm>
            <a:off x="8699143" y="3702940"/>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Picture Placeholder 9">
            <a:extLst>
              <a:ext uri="{FF2B5EF4-FFF2-40B4-BE49-F238E27FC236}">
                <a16:creationId xmlns:a16="http://schemas.microsoft.com/office/drawing/2014/main" id="{CC12BEA0-F502-0646-A370-7ECF194608D0}"/>
              </a:ext>
            </a:extLst>
          </p:cNvPr>
          <p:cNvSpPr>
            <a:spLocks noGrp="1"/>
          </p:cNvSpPr>
          <p:nvPr>
            <p:ph type="pic" sz="quarter" idx="24" hasCustomPrompt="1"/>
          </p:nvPr>
        </p:nvSpPr>
        <p:spPr>
          <a:xfrm>
            <a:off x="8865103" y="3869836"/>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9" name="Oval 28">
            <a:extLst>
              <a:ext uri="{FF2B5EF4-FFF2-40B4-BE49-F238E27FC236}">
                <a16:creationId xmlns:a16="http://schemas.microsoft.com/office/drawing/2014/main" id="{D58C6160-632A-B540-A7E5-81F40CEC1FE7}"/>
              </a:ext>
            </a:extLst>
          </p:cNvPr>
          <p:cNvSpPr>
            <a:spLocks noChangeAspect="1"/>
          </p:cNvSpPr>
          <p:nvPr userDrawn="1"/>
        </p:nvSpPr>
        <p:spPr>
          <a:xfrm>
            <a:off x="6287247" y="3706777"/>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Picture Placeholder 9">
            <a:extLst>
              <a:ext uri="{FF2B5EF4-FFF2-40B4-BE49-F238E27FC236}">
                <a16:creationId xmlns:a16="http://schemas.microsoft.com/office/drawing/2014/main" id="{EB2FEBB6-C1E0-0D47-8CCC-05EE2F756590}"/>
              </a:ext>
            </a:extLst>
          </p:cNvPr>
          <p:cNvSpPr>
            <a:spLocks noGrp="1"/>
          </p:cNvSpPr>
          <p:nvPr>
            <p:ph type="pic" sz="quarter" idx="23" hasCustomPrompt="1"/>
          </p:nvPr>
        </p:nvSpPr>
        <p:spPr>
          <a:xfrm>
            <a:off x="6452271" y="3873673"/>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2" name="Oval 21">
            <a:extLst>
              <a:ext uri="{FF2B5EF4-FFF2-40B4-BE49-F238E27FC236}">
                <a16:creationId xmlns:a16="http://schemas.microsoft.com/office/drawing/2014/main" id="{7215E544-9553-AC42-B5C3-F7AE9AD6D815}"/>
              </a:ext>
            </a:extLst>
          </p:cNvPr>
          <p:cNvSpPr>
            <a:spLocks noChangeAspect="1"/>
          </p:cNvSpPr>
          <p:nvPr userDrawn="1"/>
        </p:nvSpPr>
        <p:spPr>
          <a:xfrm>
            <a:off x="8699143" y="799317"/>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Oval 2">
            <a:extLst>
              <a:ext uri="{FF2B5EF4-FFF2-40B4-BE49-F238E27FC236}">
                <a16:creationId xmlns:a16="http://schemas.microsoft.com/office/drawing/2014/main" id="{F76E934A-C634-DF4D-992A-6E01917693AD}"/>
              </a:ext>
            </a:extLst>
          </p:cNvPr>
          <p:cNvSpPr>
            <a:spLocks noChangeAspect="1"/>
          </p:cNvSpPr>
          <p:nvPr userDrawn="1"/>
        </p:nvSpPr>
        <p:spPr>
          <a:xfrm>
            <a:off x="6289119" y="799317"/>
            <a:ext cx="1261872" cy="126187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6E94F40A-5592-5744-BFD7-61B04D70BFE7}" type="datetime1">
              <a:rPr lang="en-US" noProof="0" smtClean="0"/>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5756275" y="2351088"/>
            <a:ext cx="2325688" cy="774700"/>
          </a:xfrm>
        </p:spPr>
        <p:txBody>
          <a:bodyPr>
            <a:normAutofit/>
          </a:bodyPr>
          <a:lstStyle>
            <a:lvl1pPr marL="0" indent="0" algn="ctr">
              <a:buNone/>
              <a:defRPr sz="1200"/>
            </a:lvl1pPr>
          </a:lstStyle>
          <a:p>
            <a:pPr lvl="0"/>
            <a:r>
              <a:rPr lang="en-US" noProof="0"/>
              <a:t>Edit bullet description</a:t>
            </a:r>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8167235" y="2351088"/>
            <a:ext cx="2325688" cy="774700"/>
          </a:xfrm>
        </p:spPr>
        <p:txBody>
          <a:bodyPr>
            <a:normAutofit/>
          </a:bodyPr>
          <a:lstStyle>
            <a:lvl1pPr marL="0" indent="0" algn="ctr">
              <a:buNone/>
              <a:defRPr sz="1200"/>
            </a:lvl1pPr>
          </a:lstStyle>
          <a:p>
            <a:pPr lvl="0"/>
            <a:r>
              <a:rPr lang="en-US" noProof="0"/>
              <a:t>Edit bullet description</a:t>
            </a:r>
          </a:p>
        </p:txBody>
      </p:sp>
      <p:sp>
        <p:nvSpPr>
          <p:cNvPr id="26" name="Text Placeholder 13">
            <a:extLst>
              <a:ext uri="{FF2B5EF4-FFF2-40B4-BE49-F238E27FC236}">
                <a16:creationId xmlns:a16="http://schemas.microsoft.com/office/drawing/2014/main" id="{B493D355-B592-4395-8255-D1D4FB1CF1A6}"/>
              </a:ext>
            </a:extLst>
          </p:cNvPr>
          <p:cNvSpPr>
            <a:spLocks noGrp="1"/>
          </p:cNvSpPr>
          <p:nvPr>
            <p:ph type="body" sz="quarter" idx="18" hasCustomPrompt="1"/>
          </p:nvPr>
        </p:nvSpPr>
        <p:spPr>
          <a:xfrm>
            <a:off x="5756275" y="5258548"/>
            <a:ext cx="2325688" cy="774700"/>
          </a:xfrm>
        </p:spPr>
        <p:txBody>
          <a:bodyPr>
            <a:normAutofit/>
          </a:bodyPr>
          <a:lstStyle>
            <a:lvl1pPr marL="0" indent="0" algn="ctr">
              <a:buNone/>
              <a:defRPr sz="1200"/>
            </a:lvl1pPr>
          </a:lstStyle>
          <a:p>
            <a:pPr lvl="0"/>
            <a:r>
              <a:rPr lang="en-US" noProof="0"/>
              <a:t>Edit bullet description</a:t>
            </a:r>
          </a:p>
        </p:txBody>
      </p:sp>
      <p:sp>
        <p:nvSpPr>
          <p:cNvPr id="28" name="Text Placeholder 13">
            <a:extLst>
              <a:ext uri="{FF2B5EF4-FFF2-40B4-BE49-F238E27FC236}">
                <a16:creationId xmlns:a16="http://schemas.microsoft.com/office/drawing/2014/main" id="{D0A496BB-AA13-44AE-AFA6-30D4ED5099E9}"/>
              </a:ext>
            </a:extLst>
          </p:cNvPr>
          <p:cNvSpPr>
            <a:spLocks noGrp="1"/>
          </p:cNvSpPr>
          <p:nvPr>
            <p:ph type="body" sz="quarter" idx="20" hasCustomPrompt="1"/>
          </p:nvPr>
        </p:nvSpPr>
        <p:spPr>
          <a:xfrm>
            <a:off x="8167235" y="5258548"/>
            <a:ext cx="2325688" cy="774700"/>
          </a:xfrm>
        </p:spPr>
        <p:txBody>
          <a:bodyPr>
            <a:normAutofit/>
          </a:bodyPr>
          <a:lstStyle>
            <a:lvl1pPr marL="0" indent="0" algn="ctr">
              <a:buNone/>
              <a:defRPr sz="1200"/>
            </a:lvl1pPr>
          </a:lstStyle>
          <a:p>
            <a:pPr lvl="0"/>
            <a:r>
              <a:rPr lang="en-US" noProof="0"/>
              <a:t>Edit bullet description</a:t>
            </a:r>
          </a:p>
        </p:txBody>
      </p:sp>
      <p:sp>
        <p:nvSpPr>
          <p:cNvPr id="20" name="Picture Placeholder 9">
            <a:extLst>
              <a:ext uri="{FF2B5EF4-FFF2-40B4-BE49-F238E27FC236}">
                <a16:creationId xmlns:a16="http://schemas.microsoft.com/office/drawing/2014/main" id="{8E97E18E-0E31-B542-9578-D6E4DCD84680}"/>
              </a:ext>
            </a:extLst>
          </p:cNvPr>
          <p:cNvSpPr>
            <a:spLocks noGrp="1"/>
          </p:cNvSpPr>
          <p:nvPr>
            <p:ph type="pic" sz="quarter" idx="21" hasCustomPrompt="1"/>
          </p:nvPr>
        </p:nvSpPr>
        <p:spPr>
          <a:xfrm>
            <a:off x="6454143" y="966213"/>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4" name="Picture Placeholder 9">
            <a:extLst>
              <a:ext uri="{FF2B5EF4-FFF2-40B4-BE49-F238E27FC236}">
                <a16:creationId xmlns:a16="http://schemas.microsoft.com/office/drawing/2014/main" id="{7602DDF7-46BD-6045-BDB0-45F47B0B6A9C}"/>
              </a:ext>
            </a:extLst>
          </p:cNvPr>
          <p:cNvSpPr>
            <a:spLocks noGrp="1"/>
          </p:cNvSpPr>
          <p:nvPr>
            <p:ph type="pic" sz="quarter" idx="22" hasCustomPrompt="1"/>
          </p:nvPr>
        </p:nvSpPr>
        <p:spPr>
          <a:xfrm>
            <a:off x="8865103" y="965277"/>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Tree>
    <p:extLst>
      <p:ext uri="{BB962C8B-B14F-4D97-AF65-F5344CB8AC3E}">
        <p14:creationId xmlns:p14="http://schemas.microsoft.com/office/powerpoint/2010/main" val="18204641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4 Icon Bullets Vertical">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86F73ED6-3B3B-5A45-912C-FCFD7D53593C}"/>
              </a:ext>
            </a:extLst>
          </p:cNvPr>
          <p:cNvSpPr>
            <a:spLocks noChangeAspect="1"/>
          </p:cNvSpPr>
          <p:nvPr userDrawn="1"/>
        </p:nvSpPr>
        <p:spPr>
          <a:xfrm>
            <a:off x="8699143" y="3702940"/>
            <a:ext cx="1261872" cy="126187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9">
            <a:extLst>
              <a:ext uri="{FF2B5EF4-FFF2-40B4-BE49-F238E27FC236}">
                <a16:creationId xmlns:a16="http://schemas.microsoft.com/office/drawing/2014/main" id="{B5971407-B12A-EE45-895D-769807DFC767}"/>
              </a:ext>
            </a:extLst>
          </p:cNvPr>
          <p:cNvSpPr>
            <a:spLocks noGrp="1"/>
          </p:cNvSpPr>
          <p:nvPr>
            <p:ph type="pic" sz="quarter" idx="24" hasCustomPrompt="1"/>
          </p:nvPr>
        </p:nvSpPr>
        <p:spPr>
          <a:xfrm>
            <a:off x="8865103" y="3869836"/>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2" name="Oval 21">
            <a:extLst>
              <a:ext uri="{FF2B5EF4-FFF2-40B4-BE49-F238E27FC236}">
                <a16:creationId xmlns:a16="http://schemas.microsoft.com/office/drawing/2014/main" id="{36215321-76D7-AD41-B779-DE347C617DB3}"/>
              </a:ext>
            </a:extLst>
          </p:cNvPr>
          <p:cNvSpPr>
            <a:spLocks noChangeAspect="1"/>
          </p:cNvSpPr>
          <p:nvPr userDrawn="1"/>
        </p:nvSpPr>
        <p:spPr>
          <a:xfrm>
            <a:off x="6288183" y="3706777"/>
            <a:ext cx="1261872" cy="126187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9">
            <a:extLst>
              <a:ext uri="{FF2B5EF4-FFF2-40B4-BE49-F238E27FC236}">
                <a16:creationId xmlns:a16="http://schemas.microsoft.com/office/drawing/2014/main" id="{E61684B2-1403-BD44-80B1-6A5C0D0A3C67}"/>
              </a:ext>
            </a:extLst>
          </p:cNvPr>
          <p:cNvSpPr>
            <a:spLocks noGrp="1"/>
          </p:cNvSpPr>
          <p:nvPr>
            <p:ph type="pic" sz="quarter" idx="23" hasCustomPrompt="1"/>
          </p:nvPr>
        </p:nvSpPr>
        <p:spPr>
          <a:xfrm>
            <a:off x="6454143" y="3873673"/>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29" name="Oval 28">
            <a:extLst>
              <a:ext uri="{FF2B5EF4-FFF2-40B4-BE49-F238E27FC236}">
                <a16:creationId xmlns:a16="http://schemas.microsoft.com/office/drawing/2014/main" id="{3B87B079-A5F0-D34B-90BD-17403B51EF47}"/>
              </a:ext>
            </a:extLst>
          </p:cNvPr>
          <p:cNvSpPr>
            <a:spLocks noChangeAspect="1"/>
          </p:cNvSpPr>
          <p:nvPr userDrawn="1"/>
        </p:nvSpPr>
        <p:spPr>
          <a:xfrm>
            <a:off x="8699143" y="799317"/>
            <a:ext cx="1261872" cy="126187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Oval 29">
            <a:extLst>
              <a:ext uri="{FF2B5EF4-FFF2-40B4-BE49-F238E27FC236}">
                <a16:creationId xmlns:a16="http://schemas.microsoft.com/office/drawing/2014/main" id="{67169BE7-153A-034D-B3C8-A226C22DE09C}"/>
              </a:ext>
            </a:extLst>
          </p:cNvPr>
          <p:cNvSpPr>
            <a:spLocks noChangeAspect="1"/>
          </p:cNvSpPr>
          <p:nvPr userDrawn="1"/>
        </p:nvSpPr>
        <p:spPr>
          <a:xfrm>
            <a:off x="6288183" y="799317"/>
            <a:ext cx="1261872" cy="126187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Picture Placeholder 9">
            <a:extLst>
              <a:ext uri="{FF2B5EF4-FFF2-40B4-BE49-F238E27FC236}">
                <a16:creationId xmlns:a16="http://schemas.microsoft.com/office/drawing/2014/main" id="{604C6493-8619-1749-A32C-8C1C4E875339}"/>
              </a:ext>
            </a:extLst>
          </p:cNvPr>
          <p:cNvSpPr>
            <a:spLocks noGrp="1"/>
          </p:cNvSpPr>
          <p:nvPr>
            <p:ph type="pic" sz="quarter" idx="21" hasCustomPrompt="1"/>
          </p:nvPr>
        </p:nvSpPr>
        <p:spPr>
          <a:xfrm>
            <a:off x="6454143" y="966213"/>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sp>
        <p:nvSpPr>
          <p:cNvPr id="32" name="Picture Placeholder 9">
            <a:extLst>
              <a:ext uri="{FF2B5EF4-FFF2-40B4-BE49-F238E27FC236}">
                <a16:creationId xmlns:a16="http://schemas.microsoft.com/office/drawing/2014/main" id="{EE25A905-577F-154D-BA89-4F485EEBC4BD}"/>
              </a:ext>
            </a:extLst>
          </p:cNvPr>
          <p:cNvSpPr>
            <a:spLocks noGrp="1"/>
          </p:cNvSpPr>
          <p:nvPr>
            <p:ph type="pic" sz="quarter" idx="22" hasCustomPrompt="1"/>
          </p:nvPr>
        </p:nvSpPr>
        <p:spPr>
          <a:xfrm>
            <a:off x="8865103" y="965277"/>
            <a:ext cx="929952" cy="929952"/>
          </a:xfrm>
          <a:prstGeom prst="ellipse">
            <a:avLst/>
          </a:prstGeom>
          <a:noFill/>
          <a:effectLst/>
        </p:spPr>
        <p:txBody>
          <a:bodyPr anchor="ctr">
            <a:normAutofit/>
          </a:bodyPr>
          <a:lstStyle>
            <a:lvl1pPr marL="0" indent="0" algn="ctr">
              <a:buNone/>
              <a:defRPr sz="1200" i="1"/>
            </a:lvl1pPr>
          </a:lstStyle>
          <a:p>
            <a:r>
              <a:rPr lang="en-US" noProof="0" dirty="0"/>
              <a:t>Select Icon</a:t>
            </a:r>
          </a:p>
        </p:txBody>
      </p:sp>
      <p:grpSp>
        <p:nvGrpSpPr>
          <p:cNvPr id="23" name="Group 22">
            <a:extLst>
              <a:ext uri="{FF2B5EF4-FFF2-40B4-BE49-F238E27FC236}">
                <a16:creationId xmlns:a16="http://schemas.microsoft.com/office/drawing/2014/main" id="{A9677FD5-9A91-4866-B075-6DDE16433AC7}"/>
              </a:ext>
            </a:extLst>
          </p:cNvPr>
          <p:cNvGrpSpPr/>
          <p:nvPr userDrawn="1"/>
        </p:nvGrpSpPr>
        <p:grpSpPr>
          <a:xfrm>
            <a:off x="16303" y="0"/>
            <a:ext cx="12192000" cy="6858000"/>
            <a:chOff x="16303" y="6430358"/>
            <a:chExt cx="12192000" cy="6858000"/>
          </a:xfrm>
        </p:grpSpPr>
        <p:sp>
          <p:nvSpPr>
            <p:cNvPr id="11" name="Rectangle 10"/>
            <p:cNvSpPr/>
            <p:nvPr/>
          </p:nvSpPr>
          <p:spPr>
            <a:xfrm>
              <a:off x="236937" y="6430358"/>
              <a:ext cx="5078012"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r="-140094"/>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reeform 5"/>
            <p:cNvSpPr/>
            <p:nvPr/>
          </p:nvSpPr>
          <p:spPr bwMode="gray">
            <a:xfrm rot="15922489">
              <a:off x="3144589" y="8256436"/>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2233481" y="9232079"/>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16303" y="6431945"/>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287088"/>
            <a:ext cx="3438881" cy="2283824"/>
          </a:xfrm>
        </p:spPr>
        <p:txBody>
          <a:bodyPr anchor="ctr"/>
          <a:lstStyle>
            <a:lvl1pPr algn="l">
              <a:defRPr sz="2300" b="0" cap="none"/>
            </a:lvl1pPr>
          </a:lstStyle>
          <a:p>
            <a:r>
              <a:rPr lang="en-US" noProof="0"/>
              <a:t>Click to edit Master title style</a:t>
            </a:r>
          </a:p>
        </p:txBody>
      </p:sp>
      <p:sp>
        <p:nvSpPr>
          <p:cNvPr id="4" name="Date Placeholder 3"/>
          <p:cNvSpPr>
            <a:spLocks noGrp="1"/>
          </p:cNvSpPr>
          <p:nvPr>
            <p:ph type="dt" sz="half" idx="10"/>
          </p:nvPr>
        </p:nvSpPr>
        <p:spPr/>
        <p:txBody>
          <a:bodyPr/>
          <a:lstStyle/>
          <a:p>
            <a:fld id="{A177F711-7020-994E-A797-D04033A0CF12}" type="datetime1">
              <a:rPr lang="en-US" noProof="0" smtClean="0"/>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sp>
        <p:nvSpPr>
          <p:cNvPr id="14" name="Text Placeholder 13">
            <a:extLst>
              <a:ext uri="{FF2B5EF4-FFF2-40B4-BE49-F238E27FC236}">
                <a16:creationId xmlns:a16="http://schemas.microsoft.com/office/drawing/2014/main" id="{9ADD13A9-A8EA-4B1C-AE31-FE189E0E8B86}"/>
              </a:ext>
            </a:extLst>
          </p:cNvPr>
          <p:cNvSpPr>
            <a:spLocks noGrp="1"/>
          </p:cNvSpPr>
          <p:nvPr>
            <p:ph type="body" sz="quarter" idx="14" hasCustomPrompt="1"/>
          </p:nvPr>
        </p:nvSpPr>
        <p:spPr>
          <a:xfrm>
            <a:off x="5756275" y="2351088"/>
            <a:ext cx="2325688" cy="774700"/>
          </a:xfrm>
        </p:spPr>
        <p:txBody>
          <a:bodyPr>
            <a:normAutofit/>
          </a:bodyPr>
          <a:lstStyle>
            <a:lvl1pPr marL="0" indent="0" algn="ctr">
              <a:buNone/>
              <a:defRPr sz="1200"/>
            </a:lvl1pPr>
          </a:lstStyle>
          <a:p>
            <a:pPr lvl="0"/>
            <a:r>
              <a:rPr lang="en-US" noProof="0"/>
              <a:t>Edit bullet description</a:t>
            </a:r>
          </a:p>
        </p:txBody>
      </p:sp>
      <p:sp>
        <p:nvSpPr>
          <p:cNvPr id="18" name="Text Placeholder 13">
            <a:extLst>
              <a:ext uri="{FF2B5EF4-FFF2-40B4-BE49-F238E27FC236}">
                <a16:creationId xmlns:a16="http://schemas.microsoft.com/office/drawing/2014/main" id="{A2BAC124-81DA-4B8B-86CD-75C69A4D0DBB}"/>
              </a:ext>
            </a:extLst>
          </p:cNvPr>
          <p:cNvSpPr>
            <a:spLocks noGrp="1"/>
          </p:cNvSpPr>
          <p:nvPr>
            <p:ph type="body" sz="quarter" idx="16" hasCustomPrompt="1"/>
          </p:nvPr>
        </p:nvSpPr>
        <p:spPr>
          <a:xfrm>
            <a:off x="8167235" y="2351088"/>
            <a:ext cx="2325688" cy="774700"/>
          </a:xfrm>
        </p:spPr>
        <p:txBody>
          <a:bodyPr>
            <a:normAutofit/>
          </a:bodyPr>
          <a:lstStyle>
            <a:lvl1pPr marL="0" indent="0" algn="ctr">
              <a:buNone/>
              <a:defRPr sz="1200"/>
            </a:lvl1pPr>
          </a:lstStyle>
          <a:p>
            <a:pPr lvl="0"/>
            <a:r>
              <a:rPr lang="en-US" noProof="0"/>
              <a:t>Edit bullet description</a:t>
            </a:r>
          </a:p>
        </p:txBody>
      </p:sp>
      <p:sp>
        <p:nvSpPr>
          <p:cNvPr id="26" name="Text Placeholder 13">
            <a:extLst>
              <a:ext uri="{FF2B5EF4-FFF2-40B4-BE49-F238E27FC236}">
                <a16:creationId xmlns:a16="http://schemas.microsoft.com/office/drawing/2014/main" id="{B493D355-B592-4395-8255-D1D4FB1CF1A6}"/>
              </a:ext>
            </a:extLst>
          </p:cNvPr>
          <p:cNvSpPr>
            <a:spLocks noGrp="1"/>
          </p:cNvSpPr>
          <p:nvPr>
            <p:ph type="body" sz="quarter" idx="18" hasCustomPrompt="1"/>
          </p:nvPr>
        </p:nvSpPr>
        <p:spPr>
          <a:xfrm>
            <a:off x="5756275" y="5258548"/>
            <a:ext cx="2325688" cy="774700"/>
          </a:xfrm>
        </p:spPr>
        <p:txBody>
          <a:bodyPr>
            <a:normAutofit/>
          </a:bodyPr>
          <a:lstStyle>
            <a:lvl1pPr marL="0" indent="0" algn="ctr">
              <a:buNone/>
              <a:defRPr sz="1200"/>
            </a:lvl1pPr>
          </a:lstStyle>
          <a:p>
            <a:pPr lvl="0"/>
            <a:r>
              <a:rPr lang="en-US" noProof="0"/>
              <a:t>Edit bullet description</a:t>
            </a:r>
          </a:p>
        </p:txBody>
      </p:sp>
      <p:sp>
        <p:nvSpPr>
          <p:cNvPr id="28" name="Text Placeholder 13">
            <a:extLst>
              <a:ext uri="{FF2B5EF4-FFF2-40B4-BE49-F238E27FC236}">
                <a16:creationId xmlns:a16="http://schemas.microsoft.com/office/drawing/2014/main" id="{D0A496BB-AA13-44AE-AFA6-30D4ED5099E9}"/>
              </a:ext>
            </a:extLst>
          </p:cNvPr>
          <p:cNvSpPr>
            <a:spLocks noGrp="1"/>
          </p:cNvSpPr>
          <p:nvPr>
            <p:ph type="body" sz="quarter" idx="20" hasCustomPrompt="1"/>
          </p:nvPr>
        </p:nvSpPr>
        <p:spPr>
          <a:xfrm>
            <a:off x="8167235" y="5258548"/>
            <a:ext cx="2325688" cy="774700"/>
          </a:xfrm>
        </p:spPr>
        <p:txBody>
          <a:bodyPr>
            <a:normAutofit/>
          </a:bodyPr>
          <a:lstStyle>
            <a:lvl1pPr marL="0" indent="0" algn="ctr">
              <a:buNone/>
              <a:defRPr sz="1200"/>
            </a:lvl1pPr>
          </a:lstStyle>
          <a:p>
            <a:pPr lvl="0"/>
            <a:r>
              <a:rPr lang="en-US" noProof="0"/>
              <a:t>Edit bullet description</a:t>
            </a:r>
          </a:p>
        </p:txBody>
      </p:sp>
    </p:spTree>
    <p:extLst>
      <p:ext uri="{BB962C8B-B14F-4D97-AF65-F5344CB8AC3E}">
        <p14:creationId xmlns:p14="http://schemas.microsoft.com/office/powerpoint/2010/main" val="3254131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D41EE2-1449-2741-9D08-61623EFC2A0E}" type="datetime1">
              <a:rPr lang="en-US" noProof="0" smtClean="0"/>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600463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_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2300" b="0"/>
            </a:lvl1pPr>
          </a:lstStyle>
          <a:p>
            <a:r>
              <a:rPr lang="en-US" noProof="0"/>
              <a:t>Click to edit Master title style</a:t>
            </a:r>
          </a:p>
        </p:txBody>
      </p:sp>
      <p:sp>
        <p:nvSpPr>
          <p:cNvPr id="22" name="Picture Placeholder 21">
            <a:extLst>
              <a:ext uri="{FF2B5EF4-FFF2-40B4-BE49-F238E27FC236}">
                <a16:creationId xmlns:a16="http://schemas.microsoft.com/office/drawing/2014/main" id="{215A5A73-8E13-4E38-8362-0A09BA944115}"/>
              </a:ext>
            </a:extLst>
          </p:cNvPr>
          <p:cNvSpPr>
            <a:spLocks noGrp="1"/>
          </p:cNvSpPr>
          <p:nvPr>
            <p:ph type="pic" idx="1"/>
          </p:nvPr>
        </p:nvSpPr>
        <p:spPr>
          <a:xfrm>
            <a:off x="6058861" y="478881"/>
            <a:ext cx="5582675" cy="5908526"/>
          </a:xfrm>
          <a:custGeom>
            <a:avLst/>
            <a:gdLst>
              <a:gd name="connsiteX0" fmla="*/ 10816 w 5582675"/>
              <a:gd name="connsiteY0" fmla="*/ 0 h 5908526"/>
              <a:gd name="connsiteX1" fmla="*/ 5582675 w 5582675"/>
              <a:gd name="connsiteY1" fmla="*/ 0 h 5908526"/>
              <a:gd name="connsiteX2" fmla="*/ 5582675 w 5582675"/>
              <a:gd name="connsiteY2" fmla="*/ 5908526 h 5908526"/>
              <a:gd name="connsiteX3" fmla="*/ 0 w 5582675"/>
              <a:gd name="connsiteY3" fmla="*/ 5908526 h 5908526"/>
              <a:gd name="connsiteX4" fmla="*/ 30693 w 5582675"/>
              <a:gd name="connsiteY4" fmla="*/ 5722836 h 5908526"/>
              <a:gd name="connsiteX5" fmla="*/ 223682 w 5582675"/>
              <a:gd name="connsiteY5" fmla="*/ 2921544 h 5908526"/>
              <a:gd name="connsiteX6" fmla="*/ 30693 w 5582675"/>
              <a:gd name="connsiteY6" fmla="*/ 120253 h 590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82675" h="5908526">
                <a:moveTo>
                  <a:pt x="10816" y="0"/>
                </a:moveTo>
                <a:lnTo>
                  <a:pt x="5582675" y="0"/>
                </a:lnTo>
                <a:lnTo>
                  <a:pt x="5582675" y="5908526"/>
                </a:lnTo>
                <a:lnTo>
                  <a:pt x="0" y="5908526"/>
                </a:lnTo>
                <a:lnTo>
                  <a:pt x="30693" y="5722836"/>
                </a:lnTo>
                <a:cubicBezTo>
                  <a:pt x="153771" y="4890115"/>
                  <a:pt x="223682" y="3935837"/>
                  <a:pt x="223682" y="2921544"/>
                </a:cubicBezTo>
                <a:cubicBezTo>
                  <a:pt x="223682" y="1907252"/>
                  <a:pt x="153771" y="952973"/>
                  <a:pt x="30693" y="120253"/>
                </a:cubicBezTo>
                <a:close/>
              </a:path>
            </a:pathLst>
          </a:custGeom>
          <a:effectLst/>
        </p:spPr>
        <p:txBody>
          <a:bodyPr wrap="square" anchor="ctr">
            <a:no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a:t>Click icon to add picture</a:t>
            </a:r>
            <a:endParaRPr lang="en-US" noProof="0"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285750" indent="-285750">
              <a:buFont typeface="Arial" panose="020B0604020202020204" pitchFamily="34" charset="0"/>
              <a:buChar char="•"/>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Edit Master text styles</a:t>
            </a:r>
          </a:p>
        </p:txBody>
      </p:sp>
      <p:sp>
        <p:nvSpPr>
          <p:cNvPr id="5" name="Date Placeholder 4"/>
          <p:cNvSpPr>
            <a:spLocks noGrp="1"/>
          </p:cNvSpPr>
          <p:nvPr>
            <p:ph type="dt" sz="half" idx="10"/>
          </p:nvPr>
        </p:nvSpPr>
        <p:spPr/>
        <p:txBody>
          <a:bodyPr/>
          <a:lstStyle/>
          <a:p>
            <a:fld id="{163A5200-74F0-9445-8847-A53AA9C11C7B}" type="datetime1">
              <a:rPr lang="en-US" noProof="0" smtClean="0"/>
              <a:t>2/15/2023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41834315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_Content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Content Placeholder 10">
            <a:extLst>
              <a:ext uri="{FF2B5EF4-FFF2-40B4-BE49-F238E27FC236}">
                <a16:creationId xmlns:a16="http://schemas.microsoft.com/office/drawing/2014/main" id="{B50BDD93-02DA-4B21-9556-FA8B9894F903}"/>
              </a:ext>
            </a:extLst>
          </p:cNvPr>
          <p:cNvSpPr>
            <a:spLocks noGrp="1"/>
          </p:cNvSpPr>
          <p:nvPr>
            <p:ph sz="quarter" idx="13"/>
          </p:nvPr>
        </p:nvSpPr>
        <p:spPr>
          <a:xfrm>
            <a:off x="6058861" y="478880"/>
            <a:ext cx="5582675" cy="5900239"/>
          </a:xfrm>
          <a:custGeom>
            <a:avLst/>
            <a:gdLst>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0 w 5582675"/>
              <a:gd name="connsiteY4" fmla="*/ 0 h 5900239"/>
              <a:gd name="connsiteX0" fmla="*/ 3501 w 5586176"/>
              <a:gd name="connsiteY0" fmla="*/ 0 h 5900239"/>
              <a:gd name="connsiteX1" fmla="*/ 5586176 w 5586176"/>
              <a:gd name="connsiteY1" fmla="*/ 0 h 5900239"/>
              <a:gd name="connsiteX2" fmla="*/ 5586176 w 5586176"/>
              <a:gd name="connsiteY2" fmla="*/ 5900239 h 5900239"/>
              <a:gd name="connsiteX3" fmla="*/ 3501 w 5586176"/>
              <a:gd name="connsiteY3" fmla="*/ 5900239 h 5900239"/>
              <a:gd name="connsiteX4" fmla="*/ 0 w 5586176"/>
              <a:gd name="connsiteY4" fmla="*/ 3615600 h 5900239"/>
              <a:gd name="connsiteX5" fmla="*/ 3501 w 5586176"/>
              <a:gd name="connsiteY5"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0 w 5582675"/>
              <a:gd name="connsiteY5"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117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117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625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625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62539 w 5582675"/>
              <a:gd name="connsiteY5" fmla="*/ 23740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220019 w 5582675"/>
              <a:gd name="connsiteY4" fmla="*/ 3442880 h 5900239"/>
              <a:gd name="connsiteX5" fmla="*/ 47299 w 5582675"/>
              <a:gd name="connsiteY5" fmla="*/ 247560 h 5900239"/>
              <a:gd name="connsiteX6" fmla="*/ 0 w 5582675"/>
              <a:gd name="connsiteY6"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11739 w 5582675"/>
              <a:gd name="connsiteY4" fmla="*/ 5647600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52379 w 5582675"/>
              <a:gd name="connsiteY4" fmla="*/ 5647600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 name="connsiteX0" fmla="*/ 0 w 5582675"/>
              <a:gd name="connsiteY0" fmla="*/ 0 h 5900239"/>
              <a:gd name="connsiteX1" fmla="*/ 5582675 w 5582675"/>
              <a:gd name="connsiteY1" fmla="*/ 0 h 5900239"/>
              <a:gd name="connsiteX2" fmla="*/ 5582675 w 5582675"/>
              <a:gd name="connsiteY2" fmla="*/ 5900239 h 5900239"/>
              <a:gd name="connsiteX3" fmla="*/ 0 w 5582675"/>
              <a:gd name="connsiteY3" fmla="*/ 5900239 h 5900239"/>
              <a:gd name="connsiteX4" fmla="*/ 42854 w 5582675"/>
              <a:gd name="connsiteY4" fmla="*/ 5653315 h 5900239"/>
              <a:gd name="connsiteX5" fmla="*/ 220019 w 5582675"/>
              <a:gd name="connsiteY5" fmla="*/ 3442880 h 5900239"/>
              <a:gd name="connsiteX6" fmla="*/ 47299 w 5582675"/>
              <a:gd name="connsiteY6" fmla="*/ 247560 h 5900239"/>
              <a:gd name="connsiteX7" fmla="*/ 0 w 5582675"/>
              <a:gd name="connsiteY7" fmla="*/ 0 h 590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2675" h="5900239">
                <a:moveTo>
                  <a:pt x="0" y="0"/>
                </a:moveTo>
                <a:lnTo>
                  <a:pt x="5582675" y="0"/>
                </a:lnTo>
                <a:lnTo>
                  <a:pt x="5582675" y="5900239"/>
                </a:lnTo>
                <a:lnTo>
                  <a:pt x="0" y="5900239"/>
                </a:lnTo>
                <a:cubicBezTo>
                  <a:pt x="14285" y="5817931"/>
                  <a:pt x="34284" y="5741338"/>
                  <a:pt x="42854" y="5653315"/>
                </a:cubicBezTo>
                <a:cubicBezTo>
                  <a:pt x="145724" y="4908883"/>
                  <a:pt x="181919" y="4332092"/>
                  <a:pt x="220019" y="3442880"/>
                </a:cubicBezTo>
                <a:cubicBezTo>
                  <a:pt x="221712" y="2333747"/>
                  <a:pt x="182766" y="1285573"/>
                  <a:pt x="47299" y="247560"/>
                </a:cubicBezTo>
                <a:lnTo>
                  <a:pt x="0" y="0"/>
                </a:lnTo>
                <a:close/>
              </a:path>
            </a:pathLst>
          </a:custGeo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1"/>
          <p:cNvSpPr>
            <a:spLocks noGrp="1"/>
          </p:cNvSpPr>
          <p:nvPr>
            <p:ph type="title"/>
          </p:nvPr>
        </p:nvSpPr>
        <p:spPr>
          <a:xfrm>
            <a:off x="1153907" y="1693332"/>
            <a:ext cx="3860260" cy="1735668"/>
          </a:xfrm>
        </p:spPr>
        <p:txBody>
          <a:bodyPr anchor="b">
            <a:normAutofit/>
          </a:bodyPr>
          <a:lstStyle>
            <a:lvl1pPr algn="l">
              <a:defRPr sz="2300" b="0"/>
            </a:lvl1pPr>
          </a:lstStyle>
          <a:p>
            <a:r>
              <a:rPr lang="en-US" noProof="0"/>
              <a:t>Click to edit Master title style</a:t>
            </a:r>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285750" indent="-285750">
              <a:buFont typeface="Arial" panose="020B0604020202020204" pitchFamily="34" charset="0"/>
              <a:buChar char="•"/>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Edit Master text styles</a:t>
            </a:r>
          </a:p>
        </p:txBody>
      </p:sp>
      <p:sp>
        <p:nvSpPr>
          <p:cNvPr id="5" name="Date Placeholder 4"/>
          <p:cNvSpPr>
            <a:spLocks noGrp="1"/>
          </p:cNvSpPr>
          <p:nvPr>
            <p:ph type="dt" sz="half" idx="10"/>
          </p:nvPr>
        </p:nvSpPr>
        <p:spPr/>
        <p:txBody>
          <a:bodyPr/>
          <a:lstStyle/>
          <a:p>
            <a:fld id="{163A5200-74F0-9445-8847-A53AA9C11C7B}" type="datetime1">
              <a:rPr lang="en-US" noProof="0" smtClean="0"/>
              <a:t>2/15/2023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3397730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DAF7560-49B8-714F-A7F1-D946D3E64C23}" type="datetime1">
              <a:rPr lang="en-US" noProof="0" smtClean="0"/>
              <a:t>2/15/2023</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9FF96B15-8338-45D5-A943-561235072D66}" type="slidenum">
              <a:rPr lang="en-US" noProof="0" smtClean="0"/>
              <a:t>‹#›</a:t>
            </a:fld>
            <a:endParaRPr lang="en-US" noProof="0"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24956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1B17C1C-DA5E-F743-826B-CB70C940D4E6}" type="datetime1">
              <a:rPr lang="en-US" noProof="0" smtClean="0"/>
              <a:t>2/15/2023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9FF96B15-8338-45D5-A943-561235072D66}" type="slidenum">
              <a:rPr lang="en-US" noProof="0" smtClean="0"/>
              <a:t>‹#›</a:t>
            </a:fld>
            <a:endParaRPr lang="en-US" noProof="0"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39912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F10E4C-E478-1D40-94DF-17D7429B053A}" type="datetime1">
              <a:rPr lang="en-US" noProof="0" smtClean="0"/>
              <a:t>2/15/2023</a:t>
            </a:fld>
            <a:endParaRPr lang="en-US" noProof="0" dirty="0"/>
          </a:p>
        </p:txBody>
      </p:sp>
      <p:sp>
        <p:nvSpPr>
          <p:cNvPr id="8" name="Footer Placeholder 7"/>
          <p:cNvSpPr>
            <a:spLocks noGrp="1"/>
          </p:cNvSpPr>
          <p:nvPr>
            <p:ph type="ftr" sz="quarter" idx="11"/>
          </p:nvPr>
        </p:nvSpPr>
        <p:spPr/>
        <p:txBody>
          <a:bodyPr/>
          <a:lstStyle/>
          <a:p>
            <a:endParaRPr lang="en-US" noProof="0" dirty="0"/>
          </a:p>
        </p:txBody>
      </p:sp>
      <p:sp>
        <p:nvSpPr>
          <p:cNvPr id="9" name="Slide Number Placeholder 8"/>
          <p:cNvSpPr>
            <a:spLocks noGrp="1"/>
          </p:cNvSpPr>
          <p:nvPr>
            <p:ph type="sldNum" sz="quarter" idx="12"/>
          </p:nvPr>
        </p:nvSpPr>
        <p:spPr/>
        <p:txBody>
          <a:bodyPr/>
          <a:lstStyle/>
          <a:p>
            <a:fld id="{9FF96B15-8338-45D5-A943-561235072D66}" type="slidenum">
              <a:rPr lang="en-US" noProof="0" smtClean="0"/>
              <a:t>‹#›</a:t>
            </a:fld>
            <a:endParaRPr lang="en-US" noProof="0"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50840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C1A9061-1D22-724D-9508-7BAEAF287353}" type="datetime1">
              <a:rPr lang="en-US" noProof="0" smtClean="0"/>
              <a:t>2/15/2023</a:t>
            </a:fld>
            <a:endParaRPr lang="en-US" noProof="0" dirty="0"/>
          </a:p>
        </p:txBody>
      </p:sp>
      <p:sp>
        <p:nvSpPr>
          <p:cNvPr id="4" name="Footer Placeholder 3"/>
          <p:cNvSpPr>
            <a:spLocks noGrp="1"/>
          </p:cNvSpPr>
          <p:nvPr>
            <p:ph type="ftr" sz="quarter" idx="11"/>
          </p:nvPr>
        </p:nvSpPr>
        <p:spPr/>
        <p:txBody>
          <a:bodyPr/>
          <a:lstStyle/>
          <a:p>
            <a:endParaRPr lang="en-US" noProof="0" dirty="0"/>
          </a:p>
        </p:txBody>
      </p:sp>
      <p:sp>
        <p:nvSpPr>
          <p:cNvPr id="5" name="Slide Number Placeholder 4"/>
          <p:cNvSpPr>
            <a:spLocks noGrp="1"/>
          </p:cNvSpPr>
          <p:nvPr>
            <p:ph type="sldNum" sz="quarter" idx="12"/>
          </p:nvPr>
        </p:nvSpPr>
        <p:spPr/>
        <p:txBody>
          <a:bodyPr/>
          <a:lstStyle/>
          <a:p>
            <a:fld id="{9FF96B15-8338-45D5-A943-561235072D66}" type="slidenum">
              <a:rPr lang="en-US" noProof="0" smtClean="0"/>
              <a:t>‹#›</a:t>
            </a:fld>
            <a:endParaRPr lang="en-US" noProof="0"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21187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205E0F-8980-D24A-B2F9-0C7A13C6A6DE}" type="datetime1">
              <a:rPr lang="en-US" noProof="0" smtClean="0"/>
              <a:t>2/15/2023</a:t>
            </a:fld>
            <a:endParaRPr lang="en-US" noProof="0" dirty="0"/>
          </a:p>
        </p:txBody>
      </p:sp>
      <p:sp>
        <p:nvSpPr>
          <p:cNvPr id="3" name="Footer Placeholder 2"/>
          <p:cNvSpPr>
            <a:spLocks noGrp="1"/>
          </p:cNvSpPr>
          <p:nvPr>
            <p:ph type="ftr" sz="quarter" idx="11"/>
          </p:nvPr>
        </p:nvSpPr>
        <p:spPr/>
        <p:txBody>
          <a:bodyPr/>
          <a:lstStyle/>
          <a:p>
            <a:endParaRPr lang="en-US" noProof="0" dirty="0"/>
          </a:p>
        </p:txBody>
      </p:sp>
      <p:sp>
        <p:nvSpPr>
          <p:cNvPr id="4" name="Slide Number Placeholder 3"/>
          <p:cNvSpPr>
            <a:spLocks noGrp="1"/>
          </p:cNvSpPr>
          <p:nvPr>
            <p:ph type="sldNum" sz="quarter" idx="12"/>
          </p:nvPr>
        </p:nvSpPr>
        <p:spPr/>
        <p:txBody>
          <a:bodyPr/>
          <a:lstStyle/>
          <a:p>
            <a:fld id="{9FF96B15-8338-45D5-A943-561235072D66}" type="slidenum">
              <a:rPr lang="en-US" noProof="0" smtClean="0"/>
              <a:t>‹#›</a:t>
            </a:fld>
            <a:endParaRPr lang="en-US" noProof="0" dirty="0"/>
          </a:p>
        </p:txBody>
      </p:sp>
    </p:spTree>
    <p:extLst>
      <p:ext uri="{BB962C8B-B14F-4D97-AF65-F5344CB8AC3E}">
        <p14:creationId xmlns:p14="http://schemas.microsoft.com/office/powerpoint/2010/main" val="1978399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ACA6CA-E140-824D-8E8B-5CC5036BDBAE}" type="datetime1">
              <a:rPr lang="en-US" noProof="0" smtClean="0"/>
              <a:pPr/>
              <a:t>2/15/2023</a:t>
            </a:fld>
            <a:endParaRPr lang="en-US" noProof="0" dirty="0"/>
          </a:p>
        </p:txBody>
      </p:sp>
      <p:sp>
        <p:nvSpPr>
          <p:cNvPr id="6" name="Footer Placeholder 5"/>
          <p:cNvSpPr>
            <a:spLocks noGrp="1"/>
          </p:cNvSpPr>
          <p:nvPr>
            <p:ph type="ftr" sz="quarter" idx="11"/>
          </p:nvPr>
        </p:nvSpPr>
        <p:spPr/>
        <p:txBody>
          <a:bodyPr/>
          <a:lstStyle/>
          <a:p>
            <a:endParaRPr lang="en-US" noProof="0" dirty="0"/>
          </a:p>
        </p:txBody>
      </p:sp>
      <p:sp>
        <p:nvSpPr>
          <p:cNvPr id="7" name="Slide Number Placeholder 6"/>
          <p:cNvSpPr>
            <a:spLocks noGrp="1"/>
          </p:cNvSpPr>
          <p:nvPr>
            <p:ph type="sldNum" sz="quarter" idx="12"/>
          </p:nvPr>
        </p:nvSpPr>
        <p:spPr/>
        <p:txBody>
          <a:bodyPr/>
          <a:lstStyle/>
          <a:p>
            <a:fld id="{9FF96B15-8338-45D5-A943-561235072D66}" type="slidenum">
              <a:rPr lang="en-US" noProof="0" smtClean="0"/>
              <a:t>‹#›</a:t>
            </a:fld>
            <a:endParaRPr lang="en-US" noProof="0"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66832536"/>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63A5200-74F0-9445-8847-A53AA9C11C7B}" type="datetime1">
              <a:rPr lang="en-US" noProof="0" smtClean="0"/>
              <a:t>2/15/2023</a:t>
            </a:fld>
            <a:endParaRPr lang="en-US" noProof="0" dirty="0"/>
          </a:p>
        </p:txBody>
      </p:sp>
      <p:sp>
        <p:nvSpPr>
          <p:cNvPr id="6" name="Footer Placeholder 5"/>
          <p:cNvSpPr>
            <a:spLocks noGrp="1"/>
          </p:cNvSpPr>
          <p:nvPr>
            <p:ph type="ftr" sz="quarter" idx="11"/>
          </p:nvPr>
        </p:nvSpPr>
        <p:spPr>
          <a:xfrm>
            <a:off x="1447382" y="318640"/>
            <a:ext cx="5541004" cy="320931"/>
          </a:xfrm>
        </p:spPr>
        <p:txBody>
          <a:bodyPr/>
          <a:lstStyle/>
          <a:p>
            <a:endParaRPr lang="en-US" noProof="0" dirty="0"/>
          </a:p>
        </p:txBody>
      </p:sp>
      <p:sp>
        <p:nvSpPr>
          <p:cNvPr id="7" name="Slide Number Placeholder 6"/>
          <p:cNvSpPr>
            <a:spLocks noGrp="1"/>
          </p:cNvSpPr>
          <p:nvPr>
            <p:ph type="sldNum" sz="quarter" idx="12"/>
          </p:nvPr>
        </p:nvSpPr>
        <p:spPr/>
        <p:txBody>
          <a:bodyPr/>
          <a:lstStyle/>
          <a:p>
            <a:fld id="{9FF96B15-8338-45D5-A943-561235072D66}" type="slidenum">
              <a:rPr lang="en-US" noProof="0" smtClean="0"/>
              <a:t>‹#›</a:t>
            </a:fld>
            <a:endParaRPr lang="en-US" noProof="0"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645191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2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36ACA6CA-E140-824D-8E8B-5CC5036BDBAE}" type="datetime1">
              <a:rPr lang="en-US" noProof="0" smtClean="0"/>
              <a:pPr/>
              <a:t>2/15/2023</a:t>
            </a:fld>
            <a:endParaRPr lang="en-US" noProof="0"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noProof="0"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9FF96B15-8338-45D5-A943-561235072D66}" type="slidenum">
              <a:rPr lang="en-US" noProof="0" smtClean="0"/>
              <a:t>‹#›</a:t>
            </a:fld>
            <a:endParaRPr lang="en-US" noProof="0"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6999467"/>
      </p:ext>
    </p:extLst>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 id="2147483879" r:id="rId12"/>
    <p:sldLayoutId id="2147483880" r:id="rId13"/>
    <p:sldLayoutId id="2147483881" r:id="rId14"/>
    <p:sldLayoutId id="2147483882" r:id="rId15"/>
    <p:sldLayoutId id="2147483883" r:id="rId16"/>
    <p:sldLayoutId id="2147483884" r:id="rId17"/>
    <p:sldLayoutId id="2147483861" r:id="rId18"/>
    <p:sldLayoutId id="2147483862" r:id="rId19"/>
    <p:sldLayoutId id="2147483858" r:id="rId20"/>
    <p:sldLayoutId id="2147483865" r:id="rId21"/>
  </p:sldLayoutIdLst>
  <p:hf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6.svg"/><Relationship Id="rId7" Type="http://schemas.openxmlformats.org/officeDocument/2006/relationships/image" Target="../media/image20.svg"/><Relationship Id="rId2" Type="http://schemas.openxmlformats.org/officeDocument/2006/relationships/image" Target="../media/image14.png"/><Relationship Id="rId1" Type="http://schemas.openxmlformats.org/officeDocument/2006/relationships/slideLayout" Target="../slideLayouts/slideLayout15.xml"/><Relationship Id="rId6" Type="http://schemas.openxmlformats.org/officeDocument/2006/relationships/image" Target="../media/image16.png"/><Relationship Id="rId5" Type="http://schemas.openxmlformats.org/officeDocument/2006/relationships/image" Target="../media/image18.svg"/><Relationship Id="rId10" Type="http://schemas.openxmlformats.org/officeDocument/2006/relationships/image" Target="../media/image18.jpeg"/><Relationship Id="rId4" Type="http://schemas.openxmlformats.org/officeDocument/2006/relationships/image" Target="../media/image15.png"/><Relationship Id="rId9" Type="http://schemas.openxmlformats.org/officeDocument/2006/relationships/image" Target="../media/image22.sv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4.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15.xml"/><Relationship Id="rId5" Type="http://schemas.openxmlformats.org/officeDocument/2006/relationships/image" Target="../media/image11.jpeg"/><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9B1C42B-85FC-6CBA-F537-E7860C7AE55C}"/>
              </a:ext>
            </a:extLst>
          </p:cNvPr>
          <p:cNvSpPr/>
          <p:nvPr/>
        </p:nvSpPr>
        <p:spPr>
          <a:xfrm>
            <a:off x="3166369" y="1367074"/>
            <a:ext cx="5592931" cy="1323439"/>
          </a:xfrm>
          <a:prstGeom prst="rect">
            <a:avLst/>
          </a:prstGeom>
          <a:noFill/>
        </p:spPr>
        <p:txBody>
          <a:bodyPr wrap="square" lIns="91440" tIns="45720" rIns="91440" bIns="45720">
            <a:spAutoFit/>
          </a:bodyPr>
          <a:lstStyle/>
          <a:p>
            <a:pPr algn="ctr"/>
            <a:r>
              <a:rPr lang="en-US" sz="8000" b="1" dirty="0">
                <a:ln w="6600">
                  <a:solidFill>
                    <a:schemeClr val="accent2"/>
                  </a:solidFill>
                  <a:prstDash val="solid"/>
                </a:ln>
                <a:solidFill>
                  <a:srgbClr val="FFFFFF"/>
                </a:solidFill>
                <a:effectLst>
                  <a:outerShdw dist="38100" dir="2700000" algn="tl" rotWithShape="0">
                    <a:schemeClr val="accent2"/>
                  </a:outerShdw>
                </a:effectLst>
              </a:rPr>
              <a:t>Project</a:t>
            </a:r>
            <a:endParaRPr lang="en-GB" sz="8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7" name="Rectangle 6">
            <a:extLst>
              <a:ext uri="{FF2B5EF4-FFF2-40B4-BE49-F238E27FC236}">
                <a16:creationId xmlns:a16="http://schemas.microsoft.com/office/drawing/2014/main" id="{52B87A51-03A3-648A-661B-4E07DA290573}"/>
              </a:ext>
            </a:extLst>
          </p:cNvPr>
          <p:cNvSpPr/>
          <p:nvPr/>
        </p:nvSpPr>
        <p:spPr>
          <a:xfrm>
            <a:off x="1177709" y="2690160"/>
            <a:ext cx="9570249" cy="1477328"/>
          </a:xfrm>
          <a:prstGeom prst="rect">
            <a:avLst/>
          </a:prstGeom>
          <a:noFill/>
        </p:spPr>
        <p:txBody>
          <a:bodyPr wrap="none" lIns="91440" tIns="45720" rIns="91440" bIns="45720">
            <a:spAutoFit/>
          </a:bodyPr>
          <a:lstStyle/>
          <a:p>
            <a:pPr algn="ctr"/>
            <a:r>
              <a:rPr lang="en-US" sz="9000" b="1" cap="none" spc="0" dirty="0">
                <a:ln w="22225">
                  <a:solidFill>
                    <a:schemeClr val="accent2"/>
                  </a:solidFill>
                  <a:prstDash val="solid"/>
                </a:ln>
                <a:solidFill>
                  <a:schemeClr val="accent2">
                    <a:lumMod val="40000"/>
                    <a:lumOff val="60000"/>
                  </a:schemeClr>
                </a:solidFill>
                <a:effectLst/>
              </a:rPr>
              <a:t>Autonomous Car</a:t>
            </a:r>
            <a:endParaRPr lang="en-GB" sz="90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306700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Dance">
            <a:extLst>
              <a:ext uri="{FF2B5EF4-FFF2-40B4-BE49-F238E27FC236}">
                <a16:creationId xmlns:a16="http://schemas.microsoft.com/office/drawing/2014/main" id="{FC1B2E2C-6C17-4D56-85F9-61C465254BB8}"/>
              </a:ext>
            </a:extLst>
          </p:cNvPr>
          <p:cNvPicPr>
            <a:picLocks noGrp="1" noChangeAspect="1"/>
          </p:cNvPicPr>
          <p:nvPr>
            <p:ph type="pic" sz="quarter" idx="24"/>
          </p:nvPr>
        </p:nvPicPr>
        <p:blipFill rotWithShape="1">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l="-54056" t="-54056" r="-54056" b="-54056"/>
          <a:stretch/>
        </p:blipFill>
        <p:spPr>
          <a:xfrm>
            <a:off x="5105845" y="1932281"/>
            <a:ext cx="1041323" cy="1041323"/>
          </a:xfrm>
        </p:spPr>
      </p:pic>
      <p:pic>
        <p:nvPicPr>
          <p:cNvPr id="14" name="Picture Placeholder 13" descr="Teacher">
            <a:extLst>
              <a:ext uri="{FF2B5EF4-FFF2-40B4-BE49-F238E27FC236}">
                <a16:creationId xmlns:a16="http://schemas.microsoft.com/office/drawing/2014/main" id="{BFF29EC3-B08A-46B9-868D-D15E5E1EF3F9}"/>
              </a:ext>
            </a:extLst>
          </p:cNvPr>
          <p:cNvPicPr>
            <a:picLocks noGrp="1" noChangeAspect="1"/>
          </p:cNvPicPr>
          <p:nvPr>
            <p:ph type="pic" sz="quarter" idx="23"/>
          </p:nvPr>
        </p:nvPicPr>
        <p:blipFill rotWithShape="1">
          <a:blip r:embed="rId4">
            <a:extLst>
              <a:ext uri="{28A0092B-C50C-407E-A947-70E740481C1C}">
                <a14:useLocalDpi xmlns:a14="http://schemas.microsoft.com/office/drawing/2010/main" val="0"/>
              </a:ext>
              <a:ext uri="{96DAC541-7B7A-43D3-8B79-37D633B846F1}">
                <asvg:svgBlip xmlns="" xmlns:asvg="http://schemas.microsoft.com/office/drawing/2016/SVG/main" r:embed="rId5"/>
              </a:ext>
            </a:extLst>
          </a:blip>
          <a:srcRect t="1420" b="1420"/>
          <a:stretch/>
        </p:blipFill>
        <p:spPr/>
      </p:pic>
      <p:sp>
        <p:nvSpPr>
          <p:cNvPr id="29" name="Slide Number Placeholder 28">
            <a:extLst>
              <a:ext uri="{FF2B5EF4-FFF2-40B4-BE49-F238E27FC236}">
                <a16:creationId xmlns:a16="http://schemas.microsoft.com/office/drawing/2014/main" id="{F5A71D41-5822-AC42-8C29-6AFDEB817A8A}"/>
              </a:ext>
            </a:extLst>
          </p:cNvPr>
          <p:cNvSpPr>
            <a:spLocks noGrp="1"/>
          </p:cNvSpPr>
          <p:nvPr>
            <p:ph type="sldNum" sz="quarter" idx="12"/>
          </p:nvPr>
        </p:nvSpPr>
        <p:spPr/>
        <p:txBody>
          <a:bodyPr/>
          <a:lstStyle/>
          <a:p>
            <a:fld id="{9FF96B15-8338-45D5-A943-561235072D66}" type="slidenum">
              <a:rPr lang="en-US" smtClean="0"/>
              <a:t>10</a:t>
            </a:fld>
            <a:endParaRPr lang="en-US" dirty="0"/>
          </a:p>
        </p:txBody>
      </p:sp>
      <p:sp>
        <p:nvSpPr>
          <p:cNvPr id="4" name="Text Placeholder 3">
            <a:extLst>
              <a:ext uri="{FF2B5EF4-FFF2-40B4-BE49-F238E27FC236}">
                <a16:creationId xmlns:a16="http://schemas.microsoft.com/office/drawing/2014/main" id="{DC64ADBA-9106-4F0D-B92F-73E23D3A267F}"/>
              </a:ext>
            </a:extLst>
          </p:cNvPr>
          <p:cNvSpPr>
            <a:spLocks noGrp="1"/>
          </p:cNvSpPr>
          <p:nvPr>
            <p:ph type="body" sz="quarter" idx="14"/>
          </p:nvPr>
        </p:nvSpPr>
        <p:spPr>
          <a:xfrm>
            <a:off x="6189670" y="1582467"/>
            <a:ext cx="2095046" cy="1826703"/>
          </a:xfrm>
        </p:spPr>
        <p:txBody>
          <a:bodyPr>
            <a:normAutofit/>
          </a:bodyPr>
          <a:lstStyle/>
          <a:p>
            <a:r>
              <a:rPr lang="en-US" dirty="0"/>
              <a:t>I want you to have a great and successful year!</a:t>
            </a:r>
          </a:p>
        </p:txBody>
      </p:sp>
      <p:sp>
        <p:nvSpPr>
          <p:cNvPr id="6" name="Text Placeholder 5">
            <a:extLst>
              <a:ext uri="{FF2B5EF4-FFF2-40B4-BE49-F238E27FC236}">
                <a16:creationId xmlns:a16="http://schemas.microsoft.com/office/drawing/2014/main" id="{EFDEDC41-3977-462C-A56C-268F31CB5F74}"/>
              </a:ext>
            </a:extLst>
          </p:cNvPr>
          <p:cNvSpPr>
            <a:spLocks noGrp="1"/>
          </p:cNvSpPr>
          <p:nvPr>
            <p:ph type="body" sz="quarter" idx="16"/>
          </p:nvPr>
        </p:nvSpPr>
        <p:spPr>
          <a:xfrm>
            <a:off x="9519533" y="1582467"/>
            <a:ext cx="2095046" cy="1826703"/>
          </a:xfrm>
        </p:spPr>
        <p:txBody>
          <a:bodyPr>
            <a:normAutofit/>
          </a:bodyPr>
          <a:lstStyle/>
          <a:p>
            <a:r>
              <a:rPr lang="en-US" dirty="0"/>
              <a:t>You may visit with me about questions or concerns any time we are not in the middle of direct instruction, or I am not helping other students.</a:t>
            </a:r>
          </a:p>
        </p:txBody>
      </p:sp>
      <p:sp>
        <p:nvSpPr>
          <p:cNvPr id="8" name="Text Placeholder 7">
            <a:extLst>
              <a:ext uri="{FF2B5EF4-FFF2-40B4-BE49-F238E27FC236}">
                <a16:creationId xmlns:a16="http://schemas.microsoft.com/office/drawing/2014/main" id="{D4480B4D-7DFB-4ED2-BE16-ED0D78C3F233}"/>
              </a:ext>
            </a:extLst>
          </p:cNvPr>
          <p:cNvSpPr>
            <a:spLocks noGrp="1"/>
          </p:cNvSpPr>
          <p:nvPr>
            <p:ph type="body" sz="quarter" idx="18"/>
          </p:nvPr>
        </p:nvSpPr>
        <p:spPr>
          <a:xfrm>
            <a:off x="6189670" y="3630092"/>
            <a:ext cx="2095046" cy="1826703"/>
          </a:xfrm>
        </p:spPr>
        <p:txBody>
          <a:bodyPr>
            <a:normAutofit/>
          </a:bodyPr>
          <a:lstStyle/>
          <a:p>
            <a:r>
              <a:rPr lang="en-US" dirty="0"/>
              <a:t>You may email me if necessary, and I will respond when I am able.</a:t>
            </a:r>
          </a:p>
        </p:txBody>
      </p:sp>
      <p:sp>
        <p:nvSpPr>
          <p:cNvPr id="10" name="Text Placeholder 9">
            <a:extLst>
              <a:ext uri="{FF2B5EF4-FFF2-40B4-BE49-F238E27FC236}">
                <a16:creationId xmlns:a16="http://schemas.microsoft.com/office/drawing/2014/main" id="{83E86EAF-D8FA-4229-BD4A-CCAAF9A19DD6}"/>
              </a:ext>
            </a:extLst>
          </p:cNvPr>
          <p:cNvSpPr>
            <a:spLocks noGrp="1"/>
          </p:cNvSpPr>
          <p:nvPr>
            <p:ph type="body" sz="quarter" idx="20"/>
          </p:nvPr>
        </p:nvSpPr>
        <p:spPr>
          <a:xfrm>
            <a:off x="9519533" y="3630092"/>
            <a:ext cx="2095046" cy="1826703"/>
          </a:xfrm>
        </p:spPr>
        <p:txBody>
          <a:bodyPr>
            <a:normAutofit/>
          </a:bodyPr>
          <a:lstStyle/>
          <a:p>
            <a:r>
              <a:rPr lang="en-US" dirty="0"/>
              <a:t>I am available for extra help before or after school. When possible, please let me know in advance so I can plan accordingly.</a:t>
            </a:r>
          </a:p>
        </p:txBody>
      </p:sp>
      <p:pic>
        <p:nvPicPr>
          <p:cNvPr id="18" name="Picture Placeholder 17" descr="Books">
            <a:extLst>
              <a:ext uri="{FF2B5EF4-FFF2-40B4-BE49-F238E27FC236}">
                <a16:creationId xmlns:a16="http://schemas.microsoft.com/office/drawing/2014/main" id="{A5AF2A59-1CC2-4D6E-82C6-4995A03532D8}"/>
              </a:ext>
            </a:extLst>
          </p:cNvPr>
          <p:cNvPicPr>
            <a:picLocks noGrp="1" noChangeAspect="1"/>
          </p:cNvPicPr>
          <p:nvPr>
            <p:ph type="pic" sz="quarter" idx="21"/>
          </p:nvPr>
        </p:nvPicPr>
        <p:blipFill rotWithShape="1">
          <a:blip r:embed="rId6">
            <a:extLst>
              <a:ext uri="{28A0092B-C50C-407E-A947-70E740481C1C}">
                <a14:useLocalDpi xmlns:a14="http://schemas.microsoft.com/office/drawing/2010/main" val="0"/>
              </a:ext>
              <a:ext uri="{96DAC541-7B7A-43D3-8B79-37D633B846F1}">
                <asvg:svgBlip xmlns="" xmlns:asvg="http://schemas.microsoft.com/office/drawing/2016/SVG/main" r:embed="rId7"/>
              </a:ext>
            </a:extLst>
          </a:blip>
          <a:srcRect t="1321" b="1321"/>
          <a:stretch/>
        </p:blipFill>
        <p:spPr/>
      </p:pic>
      <p:pic>
        <p:nvPicPr>
          <p:cNvPr id="16" name="Picture Placeholder 15" descr="Envelope">
            <a:extLst>
              <a:ext uri="{FF2B5EF4-FFF2-40B4-BE49-F238E27FC236}">
                <a16:creationId xmlns:a16="http://schemas.microsoft.com/office/drawing/2014/main" id="{FD570080-EB17-406F-9FA9-54B4145DCEF4}"/>
              </a:ext>
            </a:extLst>
          </p:cNvPr>
          <p:cNvPicPr>
            <a:picLocks noGrp="1" noChangeAspect="1"/>
          </p:cNvPicPr>
          <p:nvPr>
            <p:ph type="pic" sz="quarter" idx="22"/>
          </p:nvPr>
        </p:nvPicPr>
        <p:blipFill>
          <a:blip r:embed="rId8">
            <a:extLst>
              <a:ext uri="{96DAC541-7B7A-43D3-8B79-37D633B846F1}">
                <asvg:svgBlip xmlns="" xmlns:asvg="http://schemas.microsoft.com/office/drawing/2016/SVG/main" r:embed="rId9"/>
              </a:ext>
            </a:extLst>
          </a:blip>
          <a:stretch>
            <a:fillRect/>
          </a:stretch>
        </p:blipFill>
        <p:spPr>
          <a:xfrm>
            <a:off x="5338268" y="4257675"/>
            <a:ext cx="490386" cy="490386"/>
          </a:xfrm>
        </p:spPr>
      </p:pic>
      <p:pic>
        <p:nvPicPr>
          <p:cNvPr id="3" name="Picture 2"/>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815726" y="1320904"/>
            <a:ext cx="7188746" cy="4135891"/>
          </a:xfrm>
          <a:prstGeom prst="rect">
            <a:avLst/>
          </a:prstGeom>
        </p:spPr>
      </p:pic>
      <p:sp>
        <p:nvSpPr>
          <p:cNvPr id="5" name="Rectangle 4">
            <a:extLst>
              <a:ext uri="{FF2B5EF4-FFF2-40B4-BE49-F238E27FC236}">
                <a16:creationId xmlns:a16="http://schemas.microsoft.com/office/drawing/2014/main" id="{3462B05E-2F7B-D615-22AF-3DB6B9ECF21D}"/>
              </a:ext>
            </a:extLst>
          </p:cNvPr>
          <p:cNvSpPr/>
          <p:nvPr/>
        </p:nvSpPr>
        <p:spPr>
          <a:xfrm>
            <a:off x="752768" y="2551837"/>
            <a:ext cx="3666105" cy="1754326"/>
          </a:xfrm>
          <a:prstGeom prst="rect">
            <a:avLst/>
          </a:prstGeom>
          <a:noFill/>
        </p:spPr>
        <p:txBody>
          <a:bodyPr wrap="square" lIns="91440" tIns="45720" rIns="91440" bIns="45720">
            <a:spAutoFit/>
          </a:bodyPr>
          <a:lstStyle/>
          <a:p>
            <a:pPr algn="ctr"/>
            <a:r>
              <a:rPr lang="en-US" sz="5400" b="1" dirty="0">
                <a:ln w="6600">
                  <a:solidFill>
                    <a:schemeClr val="accent2"/>
                  </a:solidFill>
                  <a:prstDash val="solid"/>
                </a:ln>
                <a:solidFill>
                  <a:srgbClr val="FFFFFF"/>
                </a:solidFill>
                <a:effectLst>
                  <a:outerShdw dist="38100" dir="2700000" algn="tl" rotWithShape="0">
                    <a:schemeClr val="accent2"/>
                  </a:outerShdw>
                </a:effectLst>
              </a:rPr>
              <a:t>Project circuits</a:t>
            </a:r>
            <a:endParaRPr lang="en-GB" sz="5400" b="1"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1486305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018E4B-A0D3-6B4E-B245-90AFCE920A5E}"/>
              </a:ext>
            </a:extLst>
          </p:cNvPr>
          <p:cNvSpPr>
            <a:spLocks noGrp="1"/>
          </p:cNvSpPr>
          <p:nvPr>
            <p:ph type="sldNum" sz="quarter" idx="12"/>
          </p:nvPr>
        </p:nvSpPr>
        <p:spPr/>
        <p:txBody>
          <a:bodyPr/>
          <a:lstStyle/>
          <a:p>
            <a:fld id="{9FF96B15-8338-45D5-A943-561235072D66}" type="slidenum">
              <a:rPr lang="en-US" smtClean="0"/>
              <a:t>11</a:t>
            </a:fld>
            <a:endParaRPr lang="en-US" dirty="0"/>
          </a:p>
        </p:txBody>
      </p:sp>
      <p:graphicFrame>
        <p:nvGraphicFramePr>
          <p:cNvPr id="5" name="Content Placeholder 2" descr="3 numbered bullets in a row&#10;">
            <a:extLst>
              <a:ext uri="{FF2B5EF4-FFF2-40B4-BE49-F238E27FC236}">
                <a16:creationId xmlns:a16="http://schemas.microsoft.com/office/drawing/2014/main" id="{98A38006-F5DD-4447-B2BD-295B48BD10E7}"/>
              </a:ext>
            </a:extLst>
          </p:cNvPr>
          <p:cNvGraphicFramePr>
            <a:graphicFrameLocks noGrp="1"/>
          </p:cNvGraphicFramePr>
          <p:nvPr>
            <p:ph idx="4294967295"/>
            <p:extLst>
              <p:ext uri="{D42A27DB-BD31-4B8C-83A1-F6EECF244321}">
                <p14:modId xmlns:p14="http://schemas.microsoft.com/office/powerpoint/2010/main" val="658966091"/>
              </p:ext>
            </p:extLst>
          </p:nvPr>
        </p:nvGraphicFramePr>
        <p:xfrm>
          <a:off x="5800725" y="808038"/>
          <a:ext cx="6391275" cy="5246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Rectangle 6">
            <a:extLst>
              <a:ext uri="{FF2B5EF4-FFF2-40B4-BE49-F238E27FC236}">
                <a16:creationId xmlns:a16="http://schemas.microsoft.com/office/drawing/2014/main" id="{49670F6E-CF1B-1AF8-4C1B-90EBB74EFBCC}"/>
              </a:ext>
            </a:extLst>
          </p:cNvPr>
          <p:cNvSpPr/>
          <p:nvPr/>
        </p:nvSpPr>
        <p:spPr>
          <a:xfrm>
            <a:off x="791793" y="2869680"/>
            <a:ext cx="3640740" cy="923330"/>
          </a:xfrm>
          <a:prstGeom prst="rect">
            <a:avLst/>
          </a:prstGeom>
          <a:noFill/>
        </p:spPr>
        <p:txBody>
          <a:bodyPr wrap="none" lIns="91440" tIns="45720" rIns="91440" bIns="45720">
            <a:spAutoFit/>
          </a:bodyPr>
          <a:lstStyle/>
          <a:p>
            <a:pPr algn="ctr"/>
            <a:r>
              <a:rPr lang="en-US" sz="5400" dirty="0">
                <a:solidFill>
                  <a:schemeClr val="accent6">
                    <a:lumMod val="20000"/>
                    <a:lumOff val="80000"/>
                  </a:schemeClr>
                </a:solidFill>
              </a:rPr>
              <a:t>GitHub Link</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3628637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2023-02-13-19-34-58">
            <a:hlinkClick r:id="" action="ppaction://media"/>
            <a:extLst>
              <a:ext uri="{FF2B5EF4-FFF2-40B4-BE49-F238E27FC236}">
                <a16:creationId xmlns:a16="http://schemas.microsoft.com/office/drawing/2014/main" id="{83C991AB-A5DF-8742-B9DA-A414122EE73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701949" y="990600"/>
            <a:ext cx="2682875" cy="4876800"/>
          </a:xfrm>
          <a:prstGeom prst="rect">
            <a:avLst/>
          </a:prstGeom>
        </p:spPr>
      </p:pic>
      <p:sp>
        <p:nvSpPr>
          <p:cNvPr id="11" name="Rectangle 10">
            <a:extLst>
              <a:ext uri="{FF2B5EF4-FFF2-40B4-BE49-F238E27FC236}">
                <a16:creationId xmlns:a16="http://schemas.microsoft.com/office/drawing/2014/main" id="{9E8CD1FA-C4D3-38E0-AE06-C2C516A523C2}"/>
              </a:ext>
            </a:extLst>
          </p:cNvPr>
          <p:cNvSpPr/>
          <p:nvPr/>
        </p:nvSpPr>
        <p:spPr>
          <a:xfrm>
            <a:off x="1308489" y="2834170"/>
            <a:ext cx="3520451" cy="923330"/>
          </a:xfrm>
          <a:prstGeom prst="rect">
            <a:avLst/>
          </a:prstGeom>
          <a:noFill/>
        </p:spPr>
        <p:txBody>
          <a:bodyPr wrap="none" lIns="91440" tIns="45720" rIns="91440" bIns="45720">
            <a:spAutoFit/>
          </a:bodyPr>
          <a:lstStyle/>
          <a:p>
            <a:pPr algn="ctr"/>
            <a:r>
              <a:rPr 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Thank You</a:t>
            </a:r>
          </a:p>
        </p:txBody>
      </p:sp>
    </p:spTree>
    <p:extLst>
      <p:ext uri="{BB962C8B-B14F-4D97-AF65-F5344CB8AC3E}">
        <p14:creationId xmlns:p14="http://schemas.microsoft.com/office/powerpoint/2010/main" val="2394598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6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02B5742-D468-45B7-9156-641CD4D80AD3}"/>
              </a:ext>
            </a:extLst>
          </p:cNvPr>
          <p:cNvSpPr>
            <a:spLocks noGrp="1"/>
          </p:cNvSpPr>
          <p:nvPr>
            <p:ph type="body" sz="quarter" idx="13"/>
          </p:nvPr>
        </p:nvSpPr>
        <p:spPr>
          <a:xfrm>
            <a:off x="6792912" y="1574185"/>
            <a:ext cx="3438881" cy="1044727"/>
          </a:xfrm>
        </p:spPr>
        <p:txBody>
          <a:bodyPr>
            <a:normAutofit fontScale="70000" lnSpcReduction="20000"/>
          </a:bodyPr>
          <a:lstStyle/>
          <a:p>
            <a:r>
              <a:rPr lang="en-US" dirty="0"/>
              <a:t>Mahmoud </a:t>
            </a:r>
            <a:r>
              <a:rPr lang="en-US" dirty="0" err="1"/>
              <a:t>Abdelsalam</a:t>
            </a:r>
            <a:r>
              <a:rPr lang="en-US" dirty="0"/>
              <a:t> </a:t>
            </a:r>
          </a:p>
          <a:p>
            <a:r>
              <a:rPr lang="en-US" dirty="0"/>
              <a:t>mahmoudelsheikh20012001@gmail.com</a:t>
            </a:r>
          </a:p>
        </p:txBody>
      </p:sp>
      <p:sp>
        <p:nvSpPr>
          <p:cNvPr id="4" name="Text Placeholder 3">
            <a:extLst>
              <a:ext uri="{FF2B5EF4-FFF2-40B4-BE49-F238E27FC236}">
                <a16:creationId xmlns:a16="http://schemas.microsoft.com/office/drawing/2014/main" id="{D88D3AC9-532C-45CE-A886-41FE54A32E61}"/>
              </a:ext>
            </a:extLst>
          </p:cNvPr>
          <p:cNvSpPr>
            <a:spLocks noGrp="1"/>
          </p:cNvSpPr>
          <p:nvPr>
            <p:ph type="body" sz="quarter" idx="14"/>
          </p:nvPr>
        </p:nvSpPr>
        <p:spPr>
          <a:xfrm>
            <a:off x="6792912" y="3166195"/>
            <a:ext cx="3455140" cy="1044727"/>
          </a:xfrm>
        </p:spPr>
        <p:txBody>
          <a:bodyPr>
            <a:normAutofit fontScale="25000" lnSpcReduction="20000"/>
          </a:bodyPr>
          <a:lstStyle/>
          <a:p>
            <a:endParaRPr lang="en-US" dirty="0"/>
          </a:p>
          <a:p>
            <a:r>
              <a:rPr lang="en-US" sz="6400" dirty="0"/>
              <a:t>Mark </a:t>
            </a:r>
            <a:r>
              <a:rPr lang="en-US" sz="6400" dirty="0" err="1"/>
              <a:t>Raafat</a:t>
            </a:r>
            <a:endParaRPr lang="en-US" sz="6400" dirty="0"/>
          </a:p>
          <a:p>
            <a:r>
              <a:rPr lang="en-US" sz="6400" dirty="0"/>
              <a:t>Mark.raafat55@gmail.com</a:t>
            </a:r>
          </a:p>
        </p:txBody>
      </p:sp>
      <p:sp>
        <p:nvSpPr>
          <p:cNvPr id="5" name="Text Placeholder 4">
            <a:extLst>
              <a:ext uri="{FF2B5EF4-FFF2-40B4-BE49-F238E27FC236}">
                <a16:creationId xmlns:a16="http://schemas.microsoft.com/office/drawing/2014/main" id="{CB033E00-5119-4205-BD29-9D1A753BE3C3}"/>
              </a:ext>
            </a:extLst>
          </p:cNvPr>
          <p:cNvSpPr>
            <a:spLocks noGrp="1"/>
          </p:cNvSpPr>
          <p:nvPr>
            <p:ph type="body" sz="quarter" idx="15"/>
          </p:nvPr>
        </p:nvSpPr>
        <p:spPr>
          <a:xfrm>
            <a:off x="6776653" y="4758205"/>
            <a:ext cx="3455140" cy="1044726"/>
          </a:xfrm>
        </p:spPr>
        <p:txBody>
          <a:bodyPr>
            <a:normAutofit/>
          </a:bodyPr>
          <a:lstStyle/>
          <a:p>
            <a:r>
              <a:rPr lang="en-US" sz="1600" dirty="0"/>
              <a:t>Mohamed </a:t>
            </a:r>
            <a:r>
              <a:rPr lang="en-US" sz="1600" dirty="0" err="1"/>
              <a:t>Elshafei</a:t>
            </a:r>
            <a:r>
              <a:rPr lang="en-US" sz="1600" dirty="0"/>
              <a:t> Ali</a:t>
            </a:r>
          </a:p>
          <a:p>
            <a:r>
              <a:rPr lang="en-US" sz="1600" dirty="0"/>
              <a:t>mohamedelshafei292@gmail.com</a:t>
            </a:r>
          </a:p>
        </p:txBody>
      </p:sp>
      <p:sp>
        <p:nvSpPr>
          <p:cNvPr id="7" name="Slide Number Placeholder 6">
            <a:extLst>
              <a:ext uri="{FF2B5EF4-FFF2-40B4-BE49-F238E27FC236}">
                <a16:creationId xmlns:a16="http://schemas.microsoft.com/office/drawing/2014/main" id="{6B48CA6F-C72D-F944-B10D-0504BB669B47}"/>
              </a:ext>
            </a:extLst>
          </p:cNvPr>
          <p:cNvSpPr>
            <a:spLocks noGrp="1"/>
          </p:cNvSpPr>
          <p:nvPr>
            <p:ph type="sldNum" sz="quarter" idx="12"/>
          </p:nvPr>
        </p:nvSpPr>
        <p:spPr/>
        <p:txBody>
          <a:bodyPr/>
          <a:lstStyle/>
          <a:p>
            <a:fld id="{9FF96B15-8338-45D5-A943-561235072D66}" type="slidenum">
              <a:rPr lang="en-US" smtClean="0"/>
              <a:t>2</a:t>
            </a:fld>
            <a:endParaRPr lang="en-US" dirty="0"/>
          </a:p>
        </p:txBody>
      </p:sp>
      <p:sp>
        <p:nvSpPr>
          <p:cNvPr id="10" name="Rectangle 9">
            <a:extLst>
              <a:ext uri="{FF2B5EF4-FFF2-40B4-BE49-F238E27FC236}">
                <a16:creationId xmlns:a16="http://schemas.microsoft.com/office/drawing/2014/main" id="{352AAC44-A5E3-7290-80AB-AC44C95F759C}"/>
              </a:ext>
            </a:extLst>
          </p:cNvPr>
          <p:cNvSpPr/>
          <p:nvPr/>
        </p:nvSpPr>
        <p:spPr>
          <a:xfrm>
            <a:off x="480060" y="2456596"/>
            <a:ext cx="4278371" cy="1754326"/>
          </a:xfrm>
          <a:prstGeom prst="rect">
            <a:avLst/>
          </a:prstGeom>
          <a:noFill/>
        </p:spPr>
        <p:txBody>
          <a:bodyPr wrap="square" lIns="91440" tIns="45720" rIns="91440" bIns="45720">
            <a:spAutoFit/>
          </a:bodyPr>
          <a:lstStyle/>
          <a:p>
            <a:pPr algn="ctr"/>
            <a:r>
              <a:rPr 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Students Name</a:t>
            </a:r>
            <a:endParaRPr lang="en-GB"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944875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EC2495D-630A-AF42-97CB-9B1D6372777F}"/>
              </a:ext>
            </a:extLst>
          </p:cNvPr>
          <p:cNvSpPr>
            <a:spLocks noGrp="1"/>
          </p:cNvSpPr>
          <p:nvPr>
            <p:ph type="sldNum" sz="quarter" idx="12"/>
          </p:nvPr>
        </p:nvSpPr>
        <p:spPr/>
        <p:txBody>
          <a:bodyPr/>
          <a:lstStyle/>
          <a:p>
            <a:fld id="{9FF96B15-8338-45D5-A943-561235072D66}" type="slidenum">
              <a:rPr lang="en-US" smtClean="0"/>
              <a:pPr/>
              <a:t>3</a:t>
            </a:fld>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4435" y="2102790"/>
            <a:ext cx="4092295" cy="1722269"/>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5718" y="174246"/>
            <a:ext cx="2319932" cy="2256609"/>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61442" y="3429000"/>
            <a:ext cx="2366608" cy="1462903"/>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44636" y="4147346"/>
            <a:ext cx="2316208" cy="2316208"/>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06711" y="4570912"/>
            <a:ext cx="1494880" cy="1494880"/>
          </a:xfrm>
          <a:prstGeom prst="rect">
            <a:avLst/>
          </a:prstGeom>
        </p:spPr>
      </p:pic>
      <p:sp>
        <p:nvSpPr>
          <p:cNvPr id="4" name="Rectangle 3">
            <a:extLst>
              <a:ext uri="{FF2B5EF4-FFF2-40B4-BE49-F238E27FC236}">
                <a16:creationId xmlns:a16="http://schemas.microsoft.com/office/drawing/2014/main" id="{FB4F20D7-CF59-E1E9-4504-D3323077D5BE}"/>
              </a:ext>
            </a:extLst>
          </p:cNvPr>
          <p:cNvSpPr/>
          <p:nvPr/>
        </p:nvSpPr>
        <p:spPr>
          <a:xfrm>
            <a:off x="885569" y="2660833"/>
            <a:ext cx="3382392" cy="1323439"/>
          </a:xfrm>
          <a:prstGeom prst="rect">
            <a:avLst/>
          </a:prstGeom>
          <a:noFill/>
        </p:spPr>
        <p:txBody>
          <a:bodyPr wrap="square" lIns="91440" tIns="45720" rIns="91440" bIns="45720">
            <a:spAutoFit/>
          </a:bodyPr>
          <a:lstStyle/>
          <a:p>
            <a:pPr algn="ctr"/>
            <a:r>
              <a:rPr lang="en-US" sz="4000" b="1" dirty="0">
                <a:ln w="6600">
                  <a:solidFill>
                    <a:schemeClr val="accent2"/>
                  </a:solidFill>
                  <a:prstDash val="solid"/>
                </a:ln>
                <a:solidFill>
                  <a:srgbClr val="FFFFFF"/>
                </a:solidFill>
                <a:effectLst>
                  <a:outerShdw dist="38100" dir="2700000" algn="tl" rotWithShape="0">
                    <a:schemeClr val="accent2"/>
                  </a:outerShdw>
                </a:effectLst>
              </a:rPr>
              <a:t>Project Components</a:t>
            </a:r>
            <a:endParaRPr lang="en-GB" sz="4000" b="1"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2710768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54956" y="2233246"/>
            <a:ext cx="3438881" cy="2337666"/>
          </a:xfrm>
        </p:spPr>
        <p:txBody>
          <a:bodyPr/>
          <a:lstStyle/>
          <a:p>
            <a:r>
              <a:rPr lang="en-US" sz="2400" b="1" dirty="0">
                <a:ln w="6600">
                  <a:solidFill>
                    <a:schemeClr val="accent2"/>
                  </a:solidFill>
                  <a:prstDash val="solid"/>
                </a:ln>
                <a:solidFill>
                  <a:srgbClr val="FFFFFF"/>
                </a:solidFill>
                <a:effectLst>
                  <a:outerShdw dist="38100" dir="2700000" algn="tl" rotWithShape="0">
                    <a:schemeClr val="accent2"/>
                  </a:outerShdw>
                </a:effectLst>
              </a:rPr>
              <a:t>Project Components</a:t>
            </a:r>
            <a:endParaRPr lang="en-GB" sz="24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5" name="Slide Number Placeholder 4"/>
          <p:cNvSpPr>
            <a:spLocks noGrp="1"/>
          </p:cNvSpPr>
          <p:nvPr>
            <p:ph type="sldNum" sz="quarter" idx="12"/>
          </p:nvPr>
        </p:nvSpPr>
        <p:spPr/>
        <p:txBody>
          <a:bodyPr/>
          <a:lstStyle/>
          <a:p>
            <a:fld id="{9FF96B15-8338-45D5-A943-561235072D66}" type="slidenum">
              <a:rPr lang="en-US" noProof="0" smtClean="0"/>
              <a:t>4</a:t>
            </a:fld>
            <a:endParaRPr lang="en-US" noProof="0" dirty="0"/>
          </a:p>
        </p:txBody>
      </p:sp>
      <p:sp>
        <p:nvSpPr>
          <p:cNvPr id="7" name="Text Placeholder 6"/>
          <p:cNvSpPr>
            <a:spLocks noGrp="1"/>
          </p:cNvSpPr>
          <p:nvPr>
            <p:ph type="body" sz="quarter" idx="16"/>
          </p:nvPr>
        </p:nvSpPr>
        <p:spPr>
          <a:xfrm>
            <a:off x="6620608" y="1371600"/>
            <a:ext cx="3872315" cy="4695092"/>
          </a:xfrm>
        </p:spPr>
        <p:txBody>
          <a:bodyPr/>
          <a:lstStyle/>
          <a:p>
            <a:r>
              <a:rPr lang="en-US" sz="2800" b="1" dirty="0"/>
              <a:t>Ultrasonic HC- SR04.</a:t>
            </a:r>
          </a:p>
          <a:p>
            <a:r>
              <a:rPr lang="en-US" sz="2800" b="1" dirty="0"/>
              <a:t>Servo motor.</a:t>
            </a:r>
          </a:p>
          <a:p>
            <a:r>
              <a:rPr lang="en-US" sz="2800" b="1" dirty="0"/>
              <a:t>L293D.</a:t>
            </a:r>
          </a:p>
          <a:p>
            <a:r>
              <a:rPr lang="en-US" sz="2800" b="1" dirty="0"/>
              <a:t>Motors.</a:t>
            </a:r>
          </a:p>
          <a:p>
            <a:r>
              <a:rPr lang="en-US" sz="2800" b="1" dirty="0"/>
              <a:t>Caster wheel.</a:t>
            </a:r>
          </a:p>
          <a:p>
            <a:r>
              <a:rPr lang="en-US" sz="2800" b="1" dirty="0"/>
              <a:t>Chassis</a:t>
            </a:r>
          </a:p>
          <a:p>
            <a:endParaRPr lang="en-US" dirty="0"/>
          </a:p>
        </p:txBody>
      </p:sp>
    </p:spTree>
    <p:extLst>
      <p:ext uri="{BB962C8B-B14F-4D97-AF65-F5344CB8AC3E}">
        <p14:creationId xmlns:p14="http://schemas.microsoft.com/office/powerpoint/2010/main" val="2992275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79DD2B4-B372-0144-9E8A-188A2C9B2EC2}"/>
              </a:ext>
            </a:extLst>
          </p:cNvPr>
          <p:cNvSpPr>
            <a:spLocks noGrp="1"/>
          </p:cNvSpPr>
          <p:nvPr>
            <p:ph type="sldNum" sz="quarter" idx="12"/>
          </p:nvPr>
        </p:nvSpPr>
        <p:spPr/>
        <p:txBody>
          <a:bodyPr/>
          <a:lstStyle/>
          <a:p>
            <a:fld id="{9FF96B15-8338-45D5-A943-561235072D66}" type="slidenum">
              <a:rPr lang="en-US" smtClean="0"/>
              <a:t>5</a:t>
            </a:fld>
            <a:endParaRPr lang="en-US" dirty="0"/>
          </a:p>
        </p:txBody>
      </p:sp>
      <p:sp>
        <p:nvSpPr>
          <p:cNvPr id="44" name="TextBox 43">
            <a:extLst>
              <a:ext uri="{FF2B5EF4-FFF2-40B4-BE49-F238E27FC236}">
                <a16:creationId xmlns:a16="http://schemas.microsoft.com/office/drawing/2014/main" id="{12496006-FD4E-4BD0-A26C-F39ECF004313}"/>
              </a:ext>
            </a:extLst>
          </p:cNvPr>
          <p:cNvSpPr txBox="1"/>
          <p:nvPr/>
        </p:nvSpPr>
        <p:spPr>
          <a:xfrm>
            <a:off x="1491448" y="3231472"/>
            <a:ext cx="5459767" cy="892552"/>
          </a:xfrm>
          <a:prstGeom prst="rect">
            <a:avLst/>
          </a:prstGeom>
          <a:noFill/>
        </p:spPr>
        <p:txBody>
          <a:bodyPr wrap="square" rtlCol="0">
            <a:spAutoFit/>
          </a:bodyPr>
          <a:lstStyle/>
          <a:p>
            <a:pPr algn="ctr"/>
            <a:r>
              <a:rPr lang="en-GB" sz="2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For</a:t>
            </a:r>
          </a:p>
          <a:p>
            <a:pPr algn="ctr"/>
            <a:r>
              <a:rPr lang="en-GB" sz="2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Autonomous Car</a:t>
            </a:r>
          </a:p>
        </p:txBody>
      </p:sp>
      <p:sp>
        <p:nvSpPr>
          <p:cNvPr id="45" name="Rectangle 44">
            <a:extLst>
              <a:ext uri="{FF2B5EF4-FFF2-40B4-BE49-F238E27FC236}">
                <a16:creationId xmlns:a16="http://schemas.microsoft.com/office/drawing/2014/main" id="{8D4CC850-9986-8406-D36D-1B1CC24267D1}"/>
              </a:ext>
            </a:extLst>
          </p:cNvPr>
          <p:cNvSpPr/>
          <p:nvPr/>
        </p:nvSpPr>
        <p:spPr>
          <a:xfrm>
            <a:off x="2782316" y="2141711"/>
            <a:ext cx="2878032" cy="923330"/>
          </a:xfrm>
          <a:prstGeom prst="rect">
            <a:avLst/>
          </a:prstGeom>
          <a:noFill/>
        </p:spPr>
        <p:txBody>
          <a:bodyPr wrap="none" lIns="91440" tIns="45720" rIns="91440" bIns="45720">
            <a:spAutoFit/>
          </a:bodyPr>
          <a:lstStyle/>
          <a:p>
            <a:pPr algn="ctr"/>
            <a:r>
              <a:rPr lang="en-US" sz="5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Welcome</a:t>
            </a:r>
          </a:p>
        </p:txBody>
      </p:sp>
      <p:pic>
        <p:nvPicPr>
          <p:cNvPr id="47" name="Picture 46">
            <a:extLst>
              <a:ext uri="{FF2B5EF4-FFF2-40B4-BE49-F238E27FC236}">
                <a16:creationId xmlns:a16="http://schemas.microsoft.com/office/drawing/2014/main" id="{9173797C-A677-F498-C100-90575C71495F}"/>
              </a:ext>
            </a:extLst>
          </p:cNvPr>
          <p:cNvPicPr>
            <a:picLocks noChangeAspect="1"/>
          </p:cNvPicPr>
          <p:nvPr/>
        </p:nvPicPr>
        <p:blipFill>
          <a:blip r:embed="rId2"/>
          <a:stretch>
            <a:fillRect/>
          </a:stretch>
        </p:blipFill>
        <p:spPr>
          <a:xfrm>
            <a:off x="7446887" y="116545"/>
            <a:ext cx="4422744" cy="5896992"/>
          </a:xfrm>
          <a:prstGeom prst="rect">
            <a:avLst/>
          </a:prstGeom>
        </p:spPr>
      </p:pic>
    </p:spTree>
    <p:extLst>
      <p:ext uri="{BB962C8B-B14F-4D97-AF65-F5344CB8AC3E}">
        <p14:creationId xmlns:p14="http://schemas.microsoft.com/office/powerpoint/2010/main" val="31624390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F6B52-A20E-426B-B7E0-1B6AAB46C89F}"/>
              </a:ext>
            </a:extLst>
          </p:cNvPr>
          <p:cNvSpPr>
            <a:spLocks noGrp="1"/>
          </p:cNvSpPr>
          <p:nvPr>
            <p:ph type="title"/>
          </p:nvPr>
        </p:nvSpPr>
        <p:spPr/>
        <p:txBody>
          <a:bodyPr/>
          <a:lstStyle/>
          <a:p>
            <a:endParaRPr lang="en-US" dirty="0"/>
          </a:p>
        </p:txBody>
      </p:sp>
      <p:sp>
        <p:nvSpPr>
          <p:cNvPr id="16" name="Slide Number Placeholder 15">
            <a:extLst>
              <a:ext uri="{FF2B5EF4-FFF2-40B4-BE49-F238E27FC236}">
                <a16:creationId xmlns:a16="http://schemas.microsoft.com/office/drawing/2014/main" id="{7CF36D8C-67BC-C442-916E-35C3E53D6B7D}"/>
              </a:ext>
            </a:extLst>
          </p:cNvPr>
          <p:cNvSpPr>
            <a:spLocks noGrp="1"/>
          </p:cNvSpPr>
          <p:nvPr>
            <p:ph type="sldNum" sz="quarter" idx="12"/>
          </p:nvPr>
        </p:nvSpPr>
        <p:spPr/>
        <p:txBody>
          <a:bodyPr/>
          <a:lstStyle/>
          <a:p>
            <a:fld id="{9FF96B15-8338-45D5-A943-561235072D66}" type="slidenum">
              <a:rPr lang="en-US" smtClean="0"/>
              <a:t>6</a:t>
            </a:fld>
            <a:endParaRPr lang="en-US" dirty="0"/>
          </a:p>
        </p:txBody>
      </p:sp>
      <p:sp>
        <p:nvSpPr>
          <p:cNvPr id="7" name="Text Placeholder 6"/>
          <p:cNvSpPr>
            <a:spLocks noGrp="1"/>
          </p:cNvSpPr>
          <p:nvPr>
            <p:ph type="body" sz="quarter" idx="14"/>
          </p:nvPr>
        </p:nvSpPr>
        <p:spPr/>
        <p:txBody>
          <a:bodyPr/>
          <a:lstStyle/>
          <a:p>
            <a:endParaRPr lang="en-US"/>
          </a:p>
        </p:txBody>
      </p:sp>
      <p:sp>
        <p:nvSpPr>
          <p:cNvPr id="5" name="Text Placeholder 4"/>
          <p:cNvSpPr>
            <a:spLocks noGrp="1"/>
          </p:cNvSpPr>
          <p:nvPr>
            <p:ph type="body" sz="quarter" idx="16"/>
          </p:nvPr>
        </p:nvSpPr>
        <p:spPr/>
        <p:txBody>
          <a:bodyPr/>
          <a:lstStyle/>
          <a:p>
            <a:endParaRPr lang="en-US"/>
          </a:p>
        </p:txBody>
      </p:sp>
      <p:sp>
        <p:nvSpPr>
          <p:cNvPr id="9" name="Text Placeholder 8"/>
          <p:cNvSpPr>
            <a:spLocks noGrp="1"/>
          </p:cNvSpPr>
          <p:nvPr>
            <p:ph type="body" sz="quarter" idx="18"/>
          </p:nvPr>
        </p:nvSpPr>
        <p:spPr/>
        <p:txBody>
          <a:bodyPr/>
          <a:lstStyle/>
          <a:p>
            <a:endParaRPr lang="en-US"/>
          </a:p>
        </p:txBody>
      </p:sp>
      <p:pic>
        <p:nvPicPr>
          <p:cNvPr id="44" name="Picture Placeholder 43" descr="Open Book">
            <a:extLst>
              <a:ext uri="{FF2B5EF4-FFF2-40B4-BE49-F238E27FC236}">
                <a16:creationId xmlns:a16="http://schemas.microsoft.com/office/drawing/2014/main" id="{A09A9329-706D-48C2-B319-28C120B9368D}"/>
              </a:ext>
            </a:extLst>
          </p:cNvPr>
          <p:cNvPicPr>
            <a:picLocks noGrp="1" noChangeAspect="1"/>
          </p:cNvPicPr>
          <p:nvPr>
            <p:ph type="pic" sz="quarter" idx="21"/>
          </p:nvPr>
        </p:nvPicPr>
        <p:blipFill rotWithShape="1">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t="1321" b="1321"/>
          <a:stretch/>
        </p:blipFill>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76044" y="1840992"/>
            <a:ext cx="6668110" cy="3463290"/>
          </a:xfrm>
          <a:prstGeom prst="rect">
            <a:avLst/>
          </a:prstGeom>
        </p:spPr>
      </p:pic>
      <p:pic>
        <p:nvPicPr>
          <p:cNvPr id="12" name="Picture 11"/>
          <p:cNvPicPr>
            <a:picLocks noChangeAspect="1"/>
          </p:cNvPicPr>
          <p:nvPr/>
        </p:nvPicPr>
        <p:blipFill rotWithShape="1">
          <a:blip r:embed="rId5">
            <a:extLst>
              <a:ext uri="{28A0092B-C50C-407E-A947-70E740481C1C}">
                <a14:useLocalDpi xmlns:a14="http://schemas.microsoft.com/office/drawing/2010/main" val="0"/>
              </a:ext>
            </a:extLst>
          </a:blip>
          <a:srcRect l="1690" t="21207" r="3947" b="23936"/>
          <a:stretch/>
        </p:blipFill>
        <p:spPr>
          <a:xfrm>
            <a:off x="1110587" y="1351569"/>
            <a:ext cx="3640184" cy="3762104"/>
          </a:xfrm>
          <a:prstGeom prst="rect">
            <a:avLst/>
          </a:prstGeom>
        </p:spPr>
      </p:pic>
    </p:spTree>
    <p:extLst>
      <p:ext uri="{BB962C8B-B14F-4D97-AF65-F5344CB8AC3E}">
        <p14:creationId xmlns:p14="http://schemas.microsoft.com/office/powerpoint/2010/main" val="3663049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F9AF3AA-5599-12AB-0F15-222494B5A8DA}"/>
              </a:ext>
            </a:extLst>
          </p:cNvPr>
          <p:cNvSpPr>
            <a:spLocks noGrp="1"/>
          </p:cNvSpPr>
          <p:nvPr>
            <p:ph type="sldNum" sz="quarter" idx="12"/>
          </p:nvPr>
        </p:nvSpPr>
        <p:spPr/>
        <p:txBody>
          <a:bodyPr/>
          <a:lstStyle/>
          <a:p>
            <a:fld id="{9FF96B15-8338-45D5-A943-561235072D66}" type="slidenum">
              <a:rPr lang="en-US" noProof="0" smtClean="0"/>
              <a:t>7</a:t>
            </a:fld>
            <a:endParaRPr lang="en-US" noProof="0" dirty="0"/>
          </a:p>
        </p:txBody>
      </p:sp>
      <p:pic>
        <p:nvPicPr>
          <p:cNvPr id="13" name="Picture 12">
            <a:extLst>
              <a:ext uri="{FF2B5EF4-FFF2-40B4-BE49-F238E27FC236}">
                <a16:creationId xmlns:a16="http://schemas.microsoft.com/office/drawing/2014/main" id="{B5E5F692-C115-110A-1A4D-71661E172FBD}"/>
              </a:ext>
            </a:extLst>
          </p:cNvPr>
          <p:cNvPicPr>
            <a:picLocks noChangeAspect="1"/>
          </p:cNvPicPr>
          <p:nvPr/>
        </p:nvPicPr>
        <p:blipFill>
          <a:blip r:embed="rId2"/>
          <a:stretch>
            <a:fillRect/>
          </a:stretch>
        </p:blipFill>
        <p:spPr>
          <a:xfrm>
            <a:off x="4995169" y="1162976"/>
            <a:ext cx="6510292" cy="4882719"/>
          </a:xfrm>
          <a:prstGeom prst="rect">
            <a:avLst/>
          </a:prstGeom>
        </p:spPr>
      </p:pic>
      <p:pic>
        <p:nvPicPr>
          <p:cNvPr id="15" name="Picture 14">
            <a:extLst>
              <a:ext uri="{FF2B5EF4-FFF2-40B4-BE49-F238E27FC236}">
                <a16:creationId xmlns:a16="http://schemas.microsoft.com/office/drawing/2014/main" id="{62D02381-99B6-B511-AD7D-2624CA5210F5}"/>
              </a:ext>
            </a:extLst>
          </p:cNvPr>
          <p:cNvPicPr>
            <a:picLocks noChangeAspect="1"/>
          </p:cNvPicPr>
          <p:nvPr/>
        </p:nvPicPr>
        <p:blipFill>
          <a:blip r:embed="rId3"/>
          <a:stretch>
            <a:fillRect/>
          </a:stretch>
        </p:blipFill>
        <p:spPr>
          <a:xfrm>
            <a:off x="613225" y="995348"/>
            <a:ext cx="3913481" cy="5217974"/>
          </a:xfrm>
          <a:prstGeom prst="rect">
            <a:avLst/>
          </a:prstGeom>
        </p:spPr>
      </p:pic>
    </p:spTree>
    <p:extLst>
      <p:ext uri="{BB962C8B-B14F-4D97-AF65-F5344CB8AC3E}">
        <p14:creationId xmlns:p14="http://schemas.microsoft.com/office/powerpoint/2010/main" val="3352229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49D9E7-A0CD-2ACB-1DBB-2C143A4B71E3}"/>
              </a:ext>
            </a:extLst>
          </p:cNvPr>
          <p:cNvSpPr>
            <a:spLocks noGrp="1"/>
          </p:cNvSpPr>
          <p:nvPr>
            <p:ph type="title"/>
          </p:nvPr>
        </p:nvSpPr>
        <p:spPr/>
        <p:txBody>
          <a:bodyPr/>
          <a:lstStyle/>
          <a:p>
            <a:r>
              <a:rPr lang="en-US" dirty="0">
                <a:solidFill>
                  <a:schemeClr val="bg1"/>
                </a:solidFill>
              </a:rPr>
              <a:t>How Does The Robot work ?</a:t>
            </a:r>
          </a:p>
        </p:txBody>
      </p:sp>
      <p:sp>
        <p:nvSpPr>
          <p:cNvPr id="5" name="Slide Number Placeholder 4">
            <a:extLst>
              <a:ext uri="{FF2B5EF4-FFF2-40B4-BE49-F238E27FC236}">
                <a16:creationId xmlns:a16="http://schemas.microsoft.com/office/drawing/2014/main" id="{F82DBE09-69B2-482E-DAD6-7B746867DE4E}"/>
              </a:ext>
            </a:extLst>
          </p:cNvPr>
          <p:cNvSpPr>
            <a:spLocks noGrp="1"/>
          </p:cNvSpPr>
          <p:nvPr>
            <p:ph type="sldNum" sz="quarter" idx="12"/>
          </p:nvPr>
        </p:nvSpPr>
        <p:spPr/>
        <p:txBody>
          <a:bodyPr/>
          <a:lstStyle/>
          <a:p>
            <a:fld id="{9FF96B15-8338-45D5-A943-561235072D66}" type="slidenum">
              <a:rPr lang="en-US" noProof="0" smtClean="0"/>
              <a:t>8</a:t>
            </a:fld>
            <a:endParaRPr lang="en-US" noProof="0" dirty="0"/>
          </a:p>
        </p:txBody>
      </p:sp>
      <p:sp>
        <p:nvSpPr>
          <p:cNvPr id="12" name="Rectangle 11">
            <a:extLst>
              <a:ext uri="{FF2B5EF4-FFF2-40B4-BE49-F238E27FC236}">
                <a16:creationId xmlns:a16="http://schemas.microsoft.com/office/drawing/2014/main" id="{165CBC65-43D1-A3F8-FABD-1D90A16BC5D1}"/>
              </a:ext>
            </a:extLst>
          </p:cNvPr>
          <p:cNvSpPr/>
          <p:nvPr/>
        </p:nvSpPr>
        <p:spPr>
          <a:xfrm>
            <a:off x="4973782" y="1399309"/>
            <a:ext cx="6747163" cy="44750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en-US" dirty="0"/>
              <a:t>The robot measures the forward distance.</a:t>
            </a:r>
          </a:p>
          <a:p>
            <a:pPr marL="342900" indent="-342900">
              <a:buFont typeface="+mj-lt"/>
              <a:buAutoNum type="arabicPeriod"/>
            </a:pPr>
            <a:r>
              <a:rPr lang="en-US" dirty="0"/>
              <a:t>When the distance is ideal robot moves forward.</a:t>
            </a:r>
          </a:p>
          <a:p>
            <a:pPr marL="342900" indent="-342900">
              <a:buFont typeface="+mj-lt"/>
              <a:buAutoNum type="arabicPeriod"/>
            </a:pPr>
            <a:r>
              <a:rPr lang="en-US" dirty="0"/>
              <a:t>The minimum distance from the wall is reached the vehicle stops.</a:t>
            </a:r>
          </a:p>
          <a:p>
            <a:pPr marL="342900" indent="-342900">
              <a:buFont typeface="+mj-lt"/>
              <a:buAutoNum type="arabicPeriod"/>
            </a:pPr>
            <a:r>
              <a:rPr lang="en-US" dirty="0"/>
              <a:t>Robot will now search for a better destination.</a:t>
            </a:r>
          </a:p>
          <a:p>
            <a:pPr marL="342900" indent="-342900">
              <a:buFont typeface="+mj-lt"/>
              <a:buAutoNum type="arabicPeriod"/>
            </a:pPr>
            <a:r>
              <a:rPr lang="en-US" dirty="0"/>
              <a:t>Looks right first then measures the distance if it is ideal the right motor is braked to pivot around and the left motor is on so Robot turns right.</a:t>
            </a:r>
          </a:p>
          <a:p>
            <a:pPr marL="342900" indent="-342900">
              <a:buFont typeface="+mj-lt"/>
              <a:buAutoNum type="arabicPeriod"/>
            </a:pPr>
            <a:r>
              <a:rPr lang="en-US" dirty="0"/>
              <a:t>If the right is not ideal it looks to the left and if it is ideal the left motor brakes to pivot on and the right motor is on so Robot turns left.</a:t>
            </a:r>
          </a:p>
          <a:p>
            <a:pPr marL="342900" indent="-342900">
              <a:buFont typeface="+mj-lt"/>
              <a:buAutoNum type="arabicPeriod"/>
            </a:pPr>
            <a:r>
              <a:rPr lang="en-US" dirty="0"/>
              <a:t>If both direction are blocked Robot reverses and rechecks the directions.</a:t>
            </a:r>
          </a:p>
        </p:txBody>
      </p:sp>
    </p:spTree>
    <p:extLst>
      <p:ext uri="{BB962C8B-B14F-4D97-AF65-F5344CB8AC3E}">
        <p14:creationId xmlns:p14="http://schemas.microsoft.com/office/powerpoint/2010/main" val="42685178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664EAFA-5F27-F12C-15AC-34E43E846117}"/>
              </a:ext>
            </a:extLst>
          </p:cNvPr>
          <p:cNvSpPr>
            <a:spLocks noGrp="1"/>
          </p:cNvSpPr>
          <p:nvPr>
            <p:ph type="sldNum" sz="quarter" idx="12"/>
          </p:nvPr>
        </p:nvSpPr>
        <p:spPr/>
        <p:txBody>
          <a:bodyPr/>
          <a:lstStyle/>
          <a:p>
            <a:fld id="{9FF96B15-8338-45D5-A943-561235072D66}" type="slidenum">
              <a:rPr lang="en-US" noProof="0" smtClean="0"/>
              <a:t>9</a:t>
            </a:fld>
            <a:endParaRPr lang="en-US" noProof="0" dirty="0"/>
          </a:p>
        </p:txBody>
      </p:sp>
      <p:sp>
        <p:nvSpPr>
          <p:cNvPr id="12" name="Rectangle 11">
            <a:extLst>
              <a:ext uri="{FF2B5EF4-FFF2-40B4-BE49-F238E27FC236}">
                <a16:creationId xmlns:a16="http://schemas.microsoft.com/office/drawing/2014/main" id="{6427369D-129B-F88B-0FC6-D83DBA7AD0DB}"/>
              </a:ext>
            </a:extLst>
          </p:cNvPr>
          <p:cNvSpPr/>
          <p:nvPr/>
        </p:nvSpPr>
        <p:spPr>
          <a:xfrm>
            <a:off x="53266" y="10697"/>
            <a:ext cx="12085468" cy="6858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CE9E0059-2F3D-D6F6-9A56-1C6CD6799E63}"/>
              </a:ext>
            </a:extLst>
          </p:cNvPr>
          <p:cNvSpPr/>
          <p:nvPr/>
        </p:nvSpPr>
        <p:spPr>
          <a:xfrm>
            <a:off x="5337229" y="145958"/>
            <a:ext cx="1850051" cy="8201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start</a:t>
            </a:r>
          </a:p>
        </p:txBody>
      </p:sp>
      <p:cxnSp>
        <p:nvCxnSpPr>
          <p:cNvPr id="15" name="Straight Arrow Connector 14">
            <a:extLst>
              <a:ext uri="{FF2B5EF4-FFF2-40B4-BE49-F238E27FC236}">
                <a16:creationId xmlns:a16="http://schemas.microsoft.com/office/drawing/2014/main" id="{C8E79BBA-F657-017A-2D88-9DB7E4F142B3}"/>
              </a:ext>
            </a:extLst>
          </p:cNvPr>
          <p:cNvCxnSpPr/>
          <p:nvPr/>
        </p:nvCxnSpPr>
        <p:spPr>
          <a:xfrm>
            <a:off x="6242076" y="708386"/>
            <a:ext cx="0" cy="8201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Flowchart: Decision 15">
            <a:extLst>
              <a:ext uri="{FF2B5EF4-FFF2-40B4-BE49-F238E27FC236}">
                <a16:creationId xmlns:a16="http://schemas.microsoft.com/office/drawing/2014/main" id="{FD237040-9586-B3BA-1186-5C73DEDFB28F}"/>
              </a:ext>
            </a:extLst>
          </p:cNvPr>
          <p:cNvSpPr/>
          <p:nvPr/>
        </p:nvSpPr>
        <p:spPr>
          <a:xfrm>
            <a:off x="5694219" y="1552814"/>
            <a:ext cx="1122215" cy="692727"/>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Dist</a:t>
            </a:r>
            <a:r>
              <a:rPr lang="en-US" dirty="0"/>
              <a:t>&gt;30cm</a:t>
            </a:r>
          </a:p>
        </p:txBody>
      </p:sp>
      <p:cxnSp>
        <p:nvCxnSpPr>
          <p:cNvPr id="20" name="Straight Arrow Connector 19">
            <a:extLst>
              <a:ext uri="{FF2B5EF4-FFF2-40B4-BE49-F238E27FC236}">
                <a16:creationId xmlns:a16="http://schemas.microsoft.com/office/drawing/2014/main" id="{F52469B3-5FD6-B8D7-9DC9-951A7EC17616}"/>
              </a:ext>
            </a:extLst>
          </p:cNvPr>
          <p:cNvCxnSpPr/>
          <p:nvPr/>
        </p:nvCxnSpPr>
        <p:spPr>
          <a:xfrm>
            <a:off x="6851066" y="1892509"/>
            <a:ext cx="1752602" cy="165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ED6EF4B-012D-8138-D7B9-EBEE9DAE498D}"/>
              </a:ext>
            </a:extLst>
          </p:cNvPr>
          <p:cNvSpPr/>
          <p:nvPr/>
        </p:nvSpPr>
        <p:spPr>
          <a:xfrm>
            <a:off x="8632223" y="1632821"/>
            <a:ext cx="1745674" cy="5477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forward</a:t>
            </a:r>
          </a:p>
        </p:txBody>
      </p:sp>
      <p:sp>
        <p:nvSpPr>
          <p:cNvPr id="22" name="Rectangle 21">
            <a:extLst>
              <a:ext uri="{FF2B5EF4-FFF2-40B4-BE49-F238E27FC236}">
                <a16:creationId xmlns:a16="http://schemas.microsoft.com/office/drawing/2014/main" id="{8AF974FC-E5E5-45F8-5A60-F92C9018C65C}"/>
              </a:ext>
            </a:extLst>
          </p:cNvPr>
          <p:cNvSpPr/>
          <p:nvPr/>
        </p:nvSpPr>
        <p:spPr>
          <a:xfrm>
            <a:off x="5844812" y="2650105"/>
            <a:ext cx="879762" cy="346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stop</a:t>
            </a:r>
          </a:p>
        </p:txBody>
      </p:sp>
      <p:cxnSp>
        <p:nvCxnSpPr>
          <p:cNvPr id="24" name="Straight Arrow Connector 23">
            <a:extLst>
              <a:ext uri="{FF2B5EF4-FFF2-40B4-BE49-F238E27FC236}">
                <a16:creationId xmlns:a16="http://schemas.microsoft.com/office/drawing/2014/main" id="{612E05F9-770E-8004-F97C-9A791486586D}"/>
              </a:ext>
            </a:extLst>
          </p:cNvPr>
          <p:cNvCxnSpPr/>
          <p:nvPr/>
        </p:nvCxnSpPr>
        <p:spPr>
          <a:xfrm>
            <a:off x="6284693" y="2989360"/>
            <a:ext cx="0" cy="4396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F48392BC-1A3C-2974-F5A3-616AEC88E08D}"/>
              </a:ext>
            </a:extLst>
          </p:cNvPr>
          <p:cNvSpPr/>
          <p:nvPr/>
        </p:nvSpPr>
        <p:spPr>
          <a:xfrm>
            <a:off x="5606786" y="3439697"/>
            <a:ext cx="1385453" cy="3900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Look right</a:t>
            </a:r>
          </a:p>
        </p:txBody>
      </p:sp>
      <p:cxnSp>
        <p:nvCxnSpPr>
          <p:cNvPr id="27" name="Straight Arrow Connector 26">
            <a:extLst>
              <a:ext uri="{FF2B5EF4-FFF2-40B4-BE49-F238E27FC236}">
                <a16:creationId xmlns:a16="http://schemas.microsoft.com/office/drawing/2014/main" id="{9863FA4C-544F-D870-2166-A69F61A1F096}"/>
              </a:ext>
            </a:extLst>
          </p:cNvPr>
          <p:cNvCxnSpPr/>
          <p:nvPr/>
        </p:nvCxnSpPr>
        <p:spPr>
          <a:xfrm>
            <a:off x="6292584" y="3931916"/>
            <a:ext cx="13855" cy="4470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732706C-92FD-2AA9-7487-C34D8C2FA9DA}"/>
              </a:ext>
            </a:extLst>
          </p:cNvPr>
          <p:cNvCxnSpPr/>
          <p:nvPr/>
        </p:nvCxnSpPr>
        <p:spPr>
          <a:xfrm>
            <a:off x="6273688" y="2268725"/>
            <a:ext cx="0" cy="381539"/>
          </a:xfrm>
          <a:prstGeom prst="line">
            <a:avLst/>
          </a:prstGeom>
        </p:spPr>
        <p:style>
          <a:lnRef idx="1">
            <a:schemeClr val="accent1"/>
          </a:lnRef>
          <a:fillRef idx="0">
            <a:schemeClr val="accent1"/>
          </a:fillRef>
          <a:effectRef idx="0">
            <a:schemeClr val="accent1"/>
          </a:effectRef>
          <a:fontRef idx="minor">
            <a:schemeClr val="tx1"/>
          </a:fontRef>
        </p:style>
      </p:cxnSp>
      <p:sp>
        <p:nvSpPr>
          <p:cNvPr id="30" name="Flowchart: Decision 29">
            <a:extLst>
              <a:ext uri="{FF2B5EF4-FFF2-40B4-BE49-F238E27FC236}">
                <a16:creationId xmlns:a16="http://schemas.microsoft.com/office/drawing/2014/main" id="{2BCDE3EE-B560-242D-CE0D-1D03ABBCB8DA}"/>
              </a:ext>
            </a:extLst>
          </p:cNvPr>
          <p:cNvSpPr/>
          <p:nvPr/>
        </p:nvSpPr>
        <p:spPr>
          <a:xfrm>
            <a:off x="5745331" y="4388520"/>
            <a:ext cx="1122215" cy="68717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err="1"/>
              <a:t>Dist</a:t>
            </a:r>
            <a:r>
              <a:rPr lang="en-US" dirty="0"/>
              <a:t> &gt;15</a:t>
            </a:r>
          </a:p>
        </p:txBody>
      </p:sp>
      <p:cxnSp>
        <p:nvCxnSpPr>
          <p:cNvPr id="34" name="Straight Arrow Connector 33">
            <a:extLst>
              <a:ext uri="{FF2B5EF4-FFF2-40B4-BE49-F238E27FC236}">
                <a16:creationId xmlns:a16="http://schemas.microsoft.com/office/drawing/2014/main" id="{301CB4A5-FE7C-1E54-40B6-2D93D29BC96A}"/>
              </a:ext>
            </a:extLst>
          </p:cNvPr>
          <p:cNvCxnSpPr/>
          <p:nvPr/>
        </p:nvCxnSpPr>
        <p:spPr>
          <a:xfrm>
            <a:off x="6306438" y="4957934"/>
            <a:ext cx="27712" cy="4330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688ACE7A-5287-5D9F-4011-92DCF9813D82}"/>
              </a:ext>
            </a:extLst>
          </p:cNvPr>
          <p:cNvSpPr/>
          <p:nvPr/>
        </p:nvSpPr>
        <p:spPr>
          <a:xfrm>
            <a:off x="5829216" y="5399249"/>
            <a:ext cx="1122215" cy="4010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Look left</a:t>
            </a:r>
          </a:p>
        </p:txBody>
      </p:sp>
      <p:sp>
        <p:nvSpPr>
          <p:cNvPr id="36" name="Flowchart: Decision 35">
            <a:extLst>
              <a:ext uri="{FF2B5EF4-FFF2-40B4-BE49-F238E27FC236}">
                <a16:creationId xmlns:a16="http://schemas.microsoft.com/office/drawing/2014/main" id="{20F0DB27-2D61-276A-31C5-F72A330A661A}"/>
              </a:ext>
            </a:extLst>
          </p:cNvPr>
          <p:cNvSpPr/>
          <p:nvPr/>
        </p:nvSpPr>
        <p:spPr>
          <a:xfrm>
            <a:off x="5816166" y="6003952"/>
            <a:ext cx="1122215" cy="606188"/>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Dist</a:t>
            </a:r>
            <a:r>
              <a:rPr lang="en-US" dirty="0"/>
              <a:t>&gt;15cm</a:t>
            </a:r>
          </a:p>
        </p:txBody>
      </p:sp>
      <p:cxnSp>
        <p:nvCxnSpPr>
          <p:cNvPr id="38" name="Straight Arrow Connector 37">
            <a:extLst>
              <a:ext uri="{FF2B5EF4-FFF2-40B4-BE49-F238E27FC236}">
                <a16:creationId xmlns:a16="http://schemas.microsoft.com/office/drawing/2014/main" id="{E574A2B1-647C-7080-71B1-1A8764429330}"/>
              </a:ext>
            </a:extLst>
          </p:cNvPr>
          <p:cNvCxnSpPr/>
          <p:nvPr/>
        </p:nvCxnSpPr>
        <p:spPr>
          <a:xfrm>
            <a:off x="6377274" y="5795239"/>
            <a:ext cx="0" cy="1908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C9C2C8D-6641-D3C2-529C-A0729427BECC}"/>
              </a:ext>
            </a:extLst>
          </p:cNvPr>
          <p:cNvCxnSpPr>
            <a:cxnSpLocks/>
          </p:cNvCxnSpPr>
          <p:nvPr/>
        </p:nvCxnSpPr>
        <p:spPr>
          <a:xfrm>
            <a:off x="6992239" y="6319730"/>
            <a:ext cx="179569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9F555C3B-FFD0-89E2-5DB9-4D87975935BD}"/>
              </a:ext>
            </a:extLst>
          </p:cNvPr>
          <p:cNvCxnSpPr>
            <a:cxnSpLocks/>
            <a:endCxn id="43" idx="3"/>
          </p:cNvCxnSpPr>
          <p:nvPr/>
        </p:nvCxnSpPr>
        <p:spPr>
          <a:xfrm flipH="1">
            <a:off x="4398809" y="6307046"/>
            <a:ext cx="144600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id="{1CED99C2-7064-25BA-5CD8-88370E1E561D}"/>
              </a:ext>
            </a:extLst>
          </p:cNvPr>
          <p:cNvSpPr/>
          <p:nvPr/>
        </p:nvSpPr>
        <p:spPr>
          <a:xfrm>
            <a:off x="3539823" y="6112033"/>
            <a:ext cx="858986" cy="3900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Turn Left</a:t>
            </a:r>
          </a:p>
        </p:txBody>
      </p:sp>
      <p:sp>
        <p:nvSpPr>
          <p:cNvPr id="48" name="Rectangle 47">
            <a:extLst>
              <a:ext uri="{FF2B5EF4-FFF2-40B4-BE49-F238E27FC236}">
                <a16:creationId xmlns:a16="http://schemas.microsoft.com/office/drawing/2014/main" id="{7AD97EEC-0BB0-72DD-CA54-4B4CABDE08E6}"/>
              </a:ext>
            </a:extLst>
          </p:cNvPr>
          <p:cNvSpPr/>
          <p:nvPr/>
        </p:nvSpPr>
        <p:spPr>
          <a:xfrm>
            <a:off x="4151590" y="4520578"/>
            <a:ext cx="1170706" cy="3900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Turn right</a:t>
            </a:r>
          </a:p>
        </p:txBody>
      </p:sp>
      <p:cxnSp>
        <p:nvCxnSpPr>
          <p:cNvPr id="50" name="Straight Arrow Connector 49">
            <a:extLst>
              <a:ext uri="{FF2B5EF4-FFF2-40B4-BE49-F238E27FC236}">
                <a16:creationId xmlns:a16="http://schemas.microsoft.com/office/drawing/2014/main" id="{9148EF46-DC3A-1EB6-D7C5-E327FE3E7E18}"/>
              </a:ext>
            </a:extLst>
          </p:cNvPr>
          <p:cNvCxnSpPr>
            <a:cxnSpLocks/>
          </p:cNvCxnSpPr>
          <p:nvPr/>
        </p:nvCxnSpPr>
        <p:spPr>
          <a:xfrm flipH="1">
            <a:off x="5347852" y="4715591"/>
            <a:ext cx="34636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AE3050F3-7448-29D0-38C1-ED4B77E182E0}"/>
              </a:ext>
            </a:extLst>
          </p:cNvPr>
          <p:cNvCxnSpPr>
            <a:cxnSpLocks/>
            <a:stCxn id="43" idx="0"/>
          </p:cNvCxnSpPr>
          <p:nvPr/>
        </p:nvCxnSpPr>
        <p:spPr>
          <a:xfrm flipV="1">
            <a:off x="3969316" y="1937964"/>
            <a:ext cx="0" cy="417406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C364946A-3D85-DD81-F9E0-B5F116F25545}"/>
              </a:ext>
            </a:extLst>
          </p:cNvPr>
          <p:cNvCxnSpPr>
            <a:cxnSpLocks/>
          </p:cNvCxnSpPr>
          <p:nvPr/>
        </p:nvCxnSpPr>
        <p:spPr>
          <a:xfrm flipV="1">
            <a:off x="3969316" y="1893798"/>
            <a:ext cx="1683332" cy="29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C4B0C37B-6A3C-E8A6-68D8-DE6C374D42D0}"/>
              </a:ext>
            </a:extLst>
          </p:cNvPr>
          <p:cNvCxnSpPr>
            <a:cxnSpLocks/>
            <a:stCxn id="48" idx="0"/>
          </p:cNvCxnSpPr>
          <p:nvPr/>
        </p:nvCxnSpPr>
        <p:spPr>
          <a:xfrm flipV="1">
            <a:off x="4736943" y="1906718"/>
            <a:ext cx="0" cy="2613860"/>
          </a:xfrm>
          <a:prstGeom prst="line">
            <a:avLst/>
          </a:prstGeom>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B9B853B5-92EE-3CDC-02EB-98D60AD96593}"/>
              </a:ext>
            </a:extLst>
          </p:cNvPr>
          <p:cNvSpPr/>
          <p:nvPr/>
        </p:nvSpPr>
        <p:spPr>
          <a:xfrm>
            <a:off x="8819684" y="6109955"/>
            <a:ext cx="1825066" cy="3734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Reverse</a:t>
            </a:r>
          </a:p>
        </p:txBody>
      </p:sp>
      <p:sp>
        <p:nvSpPr>
          <p:cNvPr id="66" name="TextBox 65">
            <a:extLst>
              <a:ext uri="{FF2B5EF4-FFF2-40B4-BE49-F238E27FC236}">
                <a16:creationId xmlns:a16="http://schemas.microsoft.com/office/drawing/2014/main" id="{63006527-2BD9-24E3-92AD-2C4258992B21}"/>
              </a:ext>
            </a:extLst>
          </p:cNvPr>
          <p:cNvSpPr txBox="1"/>
          <p:nvPr/>
        </p:nvSpPr>
        <p:spPr>
          <a:xfrm>
            <a:off x="7420081" y="1536265"/>
            <a:ext cx="548548" cy="369332"/>
          </a:xfrm>
          <a:prstGeom prst="rect">
            <a:avLst/>
          </a:prstGeom>
          <a:noFill/>
        </p:spPr>
        <p:txBody>
          <a:bodyPr wrap="none" rtlCol="0">
            <a:spAutoFit/>
          </a:bodyPr>
          <a:lstStyle/>
          <a:p>
            <a:r>
              <a:rPr lang="en-US" dirty="0"/>
              <a:t>yes</a:t>
            </a:r>
          </a:p>
        </p:txBody>
      </p:sp>
      <p:sp>
        <p:nvSpPr>
          <p:cNvPr id="67" name="TextBox 66">
            <a:extLst>
              <a:ext uri="{FF2B5EF4-FFF2-40B4-BE49-F238E27FC236}">
                <a16:creationId xmlns:a16="http://schemas.microsoft.com/office/drawing/2014/main" id="{8ED14280-4311-24EE-EC0A-7ED785ABE9FC}"/>
              </a:ext>
            </a:extLst>
          </p:cNvPr>
          <p:cNvSpPr txBox="1"/>
          <p:nvPr/>
        </p:nvSpPr>
        <p:spPr>
          <a:xfrm>
            <a:off x="6273688" y="2271386"/>
            <a:ext cx="834041" cy="369332"/>
          </a:xfrm>
          <a:prstGeom prst="rect">
            <a:avLst/>
          </a:prstGeom>
          <a:noFill/>
        </p:spPr>
        <p:txBody>
          <a:bodyPr wrap="square" rtlCol="0">
            <a:spAutoFit/>
          </a:bodyPr>
          <a:lstStyle/>
          <a:p>
            <a:r>
              <a:rPr lang="en-US" dirty="0"/>
              <a:t>No</a:t>
            </a:r>
          </a:p>
        </p:txBody>
      </p:sp>
      <p:sp>
        <p:nvSpPr>
          <p:cNvPr id="68" name="TextBox 67">
            <a:extLst>
              <a:ext uri="{FF2B5EF4-FFF2-40B4-BE49-F238E27FC236}">
                <a16:creationId xmlns:a16="http://schemas.microsoft.com/office/drawing/2014/main" id="{B5428AA1-240E-C860-CA4E-53E09F7541B2}"/>
              </a:ext>
            </a:extLst>
          </p:cNvPr>
          <p:cNvSpPr txBox="1"/>
          <p:nvPr/>
        </p:nvSpPr>
        <p:spPr>
          <a:xfrm>
            <a:off x="5865526" y="3906811"/>
            <a:ext cx="548548" cy="369332"/>
          </a:xfrm>
          <a:prstGeom prst="rect">
            <a:avLst/>
          </a:prstGeom>
          <a:noFill/>
        </p:spPr>
        <p:txBody>
          <a:bodyPr wrap="none" rtlCol="0">
            <a:spAutoFit/>
          </a:bodyPr>
          <a:lstStyle/>
          <a:p>
            <a:r>
              <a:rPr lang="en-US" dirty="0"/>
              <a:t>yes</a:t>
            </a:r>
          </a:p>
        </p:txBody>
      </p:sp>
      <p:sp>
        <p:nvSpPr>
          <p:cNvPr id="69" name="TextBox 68">
            <a:extLst>
              <a:ext uri="{FF2B5EF4-FFF2-40B4-BE49-F238E27FC236}">
                <a16:creationId xmlns:a16="http://schemas.microsoft.com/office/drawing/2014/main" id="{3B257929-65F3-4F63-701E-C2FF40778713}"/>
              </a:ext>
            </a:extLst>
          </p:cNvPr>
          <p:cNvSpPr txBox="1"/>
          <p:nvPr/>
        </p:nvSpPr>
        <p:spPr>
          <a:xfrm>
            <a:off x="4896736" y="5927367"/>
            <a:ext cx="548548" cy="369332"/>
          </a:xfrm>
          <a:prstGeom prst="rect">
            <a:avLst/>
          </a:prstGeom>
          <a:noFill/>
        </p:spPr>
        <p:txBody>
          <a:bodyPr wrap="none" rtlCol="0">
            <a:spAutoFit/>
          </a:bodyPr>
          <a:lstStyle/>
          <a:p>
            <a:r>
              <a:rPr lang="en-US" dirty="0"/>
              <a:t>yes</a:t>
            </a:r>
          </a:p>
        </p:txBody>
      </p:sp>
      <p:sp>
        <p:nvSpPr>
          <p:cNvPr id="70" name="TextBox 69">
            <a:extLst>
              <a:ext uri="{FF2B5EF4-FFF2-40B4-BE49-F238E27FC236}">
                <a16:creationId xmlns:a16="http://schemas.microsoft.com/office/drawing/2014/main" id="{640D3A3A-8BC8-B05F-28EF-C0631E3BFFA0}"/>
              </a:ext>
            </a:extLst>
          </p:cNvPr>
          <p:cNvSpPr txBox="1"/>
          <p:nvPr/>
        </p:nvSpPr>
        <p:spPr>
          <a:xfrm>
            <a:off x="6392102" y="5001495"/>
            <a:ext cx="834041" cy="369332"/>
          </a:xfrm>
          <a:prstGeom prst="rect">
            <a:avLst/>
          </a:prstGeom>
          <a:noFill/>
        </p:spPr>
        <p:txBody>
          <a:bodyPr wrap="square" rtlCol="0">
            <a:spAutoFit/>
          </a:bodyPr>
          <a:lstStyle/>
          <a:p>
            <a:r>
              <a:rPr lang="en-US" dirty="0"/>
              <a:t>No</a:t>
            </a:r>
          </a:p>
        </p:txBody>
      </p:sp>
      <p:sp>
        <p:nvSpPr>
          <p:cNvPr id="71" name="TextBox 70">
            <a:extLst>
              <a:ext uri="{FF2B5EF4-FFF2-40B4-BE49-F238E27FC236}">
                <a16:creationId xmlns:a16="http://schemas.microsoft.com/office/drawing/2014/main" id="{FC87FD7D-5371-C248-4ABB-FCD7D732E6F1}"/>
              </a:ext>
            </a:extLst>
          </p:cNvPr>
          <p:cNvSpPr txBox="1"/>
          <p:nvPr/>
        </p:nvSpPr>
        <p:spPr>
          <a:xfrm>
            <a:off x="7649476" y="5986103"/>
            <a:ext cx="834041" cy="369332"/>
          </a:xfrm>
          <a:prstGeom prst="rect">
            <a:avLst/>
          </a:prstGeom>
          <a:noFill/>
        </p:spPr>
        <p:txBody>
          <a:bodyPr wrap="square" rtlCol="0">
            <a:spAutoFit/>
          </a:bodyPr>
          <a:lstStyle/>
          <a:p>
            <a:r>
              <a:rPr lang="en-US" dirty="0"/>
              <a:t>No</a:t>
            </a:r>
          </a:p>
        </p:txBody>
      </p:sp>
      <p:sp>
        <p:nvSpPr>
          <p:cNvPr id="8" name="Slide Number Placeholder 28">
            <a:extLst>
              <a:ext uri="{FF2B5EF4-FFF2-40B4-BE49-F238E27FC236}">
                <a16:creationId xmlns:a16="http://schemas.microsoft.com/office/drawing/2014/main" id="{625F5A6F-2356-17D0-1F99-B45901466D85}"/>
              </a:ext>
            </a:extLst>
          </p:cNvPr>
          <p:cNvSpPr txBox="1">
            <a:spLocks/>
          </p:cNvSpPr>
          <p:nvPr/>
        </p:nvSpPr>
        <p:spPr>
          <a:xfrm>
            <a:off x="632460" y="951373"/>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9FF96B15-8338-45D5-A943-561235072D66}" type="slidenum">
              <a:rPr lang="en-US" smtClean="0"/>
              <a:pPr/>
              <a:t>9</a:t>
            </a:fld>
            <a:endParaRPr lang="en-US" dirty="0"/>
          </a:p>
        </p:txBody>
      </p:sp>
    </p:spTree>
    <p:extLst>
      <p:ext uri="{BB962C8B-B14F-4D97-AF65-F5344CB8AC3E}">
        <p14:creationId xmlns:p14="http://schemas.microsoft.com/office/powerpoint/2010/main" val="2309885030"/>
      </p:ext>
    </p:extLst>
  </p:cSld>
  <p:clrMapOvr>
    <a:masterClrMapping/>
  </p:clrMapOvr>
</p:sld>
</file>

<file path=ppt/theme/theme1.xml><?xml version="1.0" encoding="utf-8"?>
<a:theme xmlns:a="http://schemas.openxmlformats.org/drawingml/2006/main" name="Gallery">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83CA34-C6E2-49BA-ACFF-78ADEC0C28FA}">
  <ds:schemaRefs>
    <ds:schemaRef ds:uri="16c05727-aa75-4e4a-9b5f-8a80a1165891"/>
    <ds:schemaRef ds:uri="http://purl.org/dc/elements/1.1/"/>
    <ds:schemaRef ds:uri="http://schemas.microsoft.com/office/2006/documentManagement/types"/>
    <ds:schemaRef ds:uri="http://schemas.microsoft.com/office/infopath/2007/PartnerControls"/>
    <ds:schemaRef ds:uri="http://purl.org/dc/dcmitype/"/>
    <ds:schemaRef ds:uri="http://schemas.microsoft.com/office/2006/metadata/properties"/>
    <ds:schemaRef ds:uri="http://www.w3.org/XML/1998/namespace"/>
    <ds:schemaRef ds:uri="http://schemas.openxmlformats.org/package/2006/metadata/core-properties"/>
    <ds:schemaRef ds:uri="71af3243-3dd4-4a8d-8c0d-dd76da1f02a5"/>
    <ds:schemaRef ds:uri="http://purl.org/dc/terms/"/>
  </ds:schemaRefs>
</ds:datastoreItem>
</file>

<file path=customXml/itemProps2.xml><?xml version="1.0" encoding="utf-8"?>
<ds:datastoreItem xmlns:ds="http://schemas.openxmlformats.org/officeDocument/2006/customXml" ds:itemID="{570D0EAE-52CD-493E-A174-3A7CD0E9C7B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CB9AE35-8A31-4380-94A6-86E5DFCDD12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284</Words>
  <Application>Microsoft Office PowerPoint</Application>
  <PresentationFormat>Widescreen</PresentationFormat>
  <Paragraphs>65</Paragraphs>
  <Slides>12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Gill Sans MT</vt:lpstr>
      <vt:lpstr>Gallery</vt:lpstr>
      <vt:lpstr>PowerPoint Presentation</vt:lpstr>
      <vt:lpstr>PowerPoint Presentation</vt:lpstr>
      <vt:lpstr>PowerPoint Presentation</vt:lpstr>
      <vt:lpstr>Project Components</vt:lpstr>
      <vt:lpstr>PowerPoint Presentation</vt:lpstr>
      <vt:lpstr>PowerPoint Presentation</vt:lpstr>
      <vt:lpstr>PowerPoint Presentation</vt:lpstr>
      <vt:lpstr>How Does The Robot work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2022-12-21T19:45:18Z</dcterms:created>
  <dcterms:modified xsi:type="dcterms:W3CDTF">2023-02-15T14:33:33Z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